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6"/>
  </p:sldMasterIdLst>
  <p:notesMasterIdLst>
    <p:notesMasterId r:id="rId30"/>
  </p:notesMasterIdLst>
  <p:handoutMasterIdLst>
    <p:handoutMasterId r:id="rId31"/>
  </p:handoutMasterIdLst>
  <p:sldIdLst>
    <p:sldId id="1860" r:id="rId7"/>
    <p:sldId id="1861" r:id="rId8"/>
    <p:sldId id="4369" r:id="rId10"/>
    <p:sldId id="4366" r:id="rId11"/>
    <p:sldId id="4363" r:id="rId12"/>
    <p:sldId id="4362" r:id="rId13"/>
    <p:sldId id="1247" r:id="rId14"/>
    <p:sldId id="4351" r:id="rId15"/>
    <p:sldId id="4364" r:id="rId16"/>
    <p:sldId id="4352" r:id="rId17"/>
    <p:sldId id="4357" r:id="rId18"/>
    <p:sldId id="4353" r:id="rId19"/>
    <p:sldId id="4375" r:id="rId20"/>
    <p:sldId id="4378" r:id="rId21"/>
    <p:sldId id="4355" r:id="rId22"/>
    <p:sldId id="4358" r:id="rId23"/>
    <p:sldId id="4360" r:id="rId24"/>
    <p:sldId id="4365" r:id="rId25"/>
    <p:sldId id="4356" r:id="rId26"/>
    <p:sldId id="4359" r:id="rId27"/>
    <p:sldId id="4361" r:id="rId28"/>
    <p:sldId id="4367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6FC0CE-0262-4AEB-BC8B-3242091A1070}">
          <p14:sldIdLst>
            <p14:sldId id="1860"/>
            <p14:sldId id="1861"/>
            <p14:sldId id="4350"/>
            <p14:sldId id="4369"/>
          </p14:sldIdLst>
        </p14:section>
        <p14:section name="Big data analytics" id="{E0DAB4AD-BE66-4B7B-B599-497E058CE2A0}">
          <p14:sldIdLst>
            <p14:sldId id="4366"/>
            <p14:sldId id="4363"/>
            <p14:sldId id="4362"/>
            <p14:sldId id="1247"/>
            <p14:sldId id="4351"/>
          </p14:sldIdLst>
        </p14:section>
        <p14:section name="Perf, availability, security" id="{A9B056A4-974A-4EF4-BE70-786E99EC2720}">
          <p14:sldIdLst>
            <p14:sldId id="4364"/>
            <p14:sldId id="4352"/>
            <p14:sldId id="4357"/>
            <p14:sldId id="4353"/>
            <p14:sldId id="4375"/>
          </p14:sldIdLst>
        </p14:section>
        <p14:section name="Dev experience" id="{14B218F2-AD35-4A69-AE11-EBEC8BABA129}">
          <p14:sldIdLst>
            <p14:sldId id="4378"/>
            <p14:sldId id="4355"/>
            <p14:sldId id="4358"/>
            <p14:sldId id="4360"/>
          </p14:sldIdLst>
        </p14:section>
        <p14:section name="We listened to you" id="{539FD78F-9A46-45AD-A738-C40206DB86BF}">
          <p14:sldIdLst>
            <p14:sldId id="4365"/>
            <p14:sldId id="4356"/>
            <p14:sldId id="4359"/>
            <p14:sldId id="4361"/>
            <p14:sldId id="4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757575"/>
    <a:srgbClr val="50E6FF"/>
    <a:srgbClr val="737373"/>
    <a:srgbClr val="E81123"/>
    <a:srgbClr val="E6E6E6"/>
    <a:srgbClr val="BDBDBD"/>
    <a:srgbClr val="D83B01"/>
    <a:srgbClr val="D2D2D2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8BE2B8-4FC7-4DB6-BA61-1BD2E37BAFED}" v="926" dt="2018-09-24T15:33:48.844"/>
    <p1510:client id="{EA51BAF1-D491-4E8B-8D18-897618237E04}" v="291" dt="2018-09-25T04:13:18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7" autoAdjust="0"/>
    <p:restoredTop sz="47368" autoAdjust="0"/>
  </p:normalViewPr>
  <p:slideViewPr>
    <p:cSldViewPr snapToGrid="0">
      <p:cViewPr varScale="1">
        <p:scale>
          <a:sx n="40" d="100"/>
          <a:sy n="40" d="100"/>
        </p:scale>
        <p:origin x="2683" y="43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.xml" Id="rId8" /><Relationship Type="http://schemas.openxmlformats.org/officeDocument/2006/relationships/slide" Target="slides/slide7.xml" Id="rId13" /><Relationship Type="http://schemas.openxmlformats.org/officeDocument/2006/relationships/slide" Target="slides/slide12.xml" Id="rId18" /><Relationship Type="http://schemas.openxmlformats.org/officeDocument/2006/relationships/slide" Target="slides/slide20.xml" Id="rId26" /><Relationship Type="http://schemas.openxmlformats.org/officeDocument/2006/relationships/customXml" Target="../customXml/item3.xml" Id="rId3" /><Relationship Type="http://schemas.openxmlformats.org/officeDocument/2006/relationships/slide" Target="slides/slide15.xml" Id="rId21" /><Relationship Type="http://schemas.openxmlformats.org/officeDocument/2006/relationships/viewProps" Target="viewProps.xml" Id="rId34" /><Relationship Type="http://schemas.openxmlformats.org/officeDocument/2006/relationships/slide" Target="slides/slide1.xml" Id="rId7" /><Relationship Type="http://schemas.openxmlformats.org/officeDocument/2006/relationships/slide" Target="slides/slide6.xml" Id="rId12" /><Relationship Type="http://schemas.openxmlformats.org/officeDocument/2006/relationships/slide" Target="slides/slide11.xml" Id="rId17" /><Relationship Type="http://schemas.openxmlformats.org/officeDocument/2006/relationships/slide" Target="slides/slide19.xml" Id="rId25" /><Relationship Type="http://schemas.openxmlformats.org/officeDocument/2006/relationships/presProps" Target="presProps.xml" Id="rId33" /><Relationship Type="http://schemas.openxmlformats.org/officeDocument/2006/relationships/customXml" Target="../customXml/item2.xml" Id="rId2" /><Relationship Type="http://schemas.openxmlformats.org/officeDocument/2006/relationships/slide" Target="slides/slide10.xml" Id="rId16" /><Relationship Type="http://schemas.openxmlformats.org/officeDocument/2006/relationships/slide" Target="slides/slide14.xml" Id="rId20" /><Relationship Type="http://schemas.openxmlformats.org/officeDocument/2006/relationships/slide" Target="slides/slide23.xml" Id="rId29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1.xml" Id="rId6" /><Relationship Type="http://schemas.openxmlformats.org/officeDocument/2006/relationships/slide" Target="slides/slide5.xml" Id="rId11" /><Relationship Type="http://schemas.openxmlformats.org/officeDocument/2006/relationships/slide" Target="slides/slide18.xml" Id="rId24" /><Relationship Type="http://schemas.microsoft.com/office/2015/10/relationships/revisionInfo" Target="revisionInfo.xml" Id="rId37" /><Relationship Type="http://schemas.openxmlformats.org/officeDocument/2006/relationships/customXml" Target="../customXml/item5.xml" Id="rId5" /><Relationship Type="http://schemas.openxmlformats.org/officeDocument/2006/relationships/slide" Target="slides/slide9.xml" Id="rId15" /><Relationship Type="http://schemas.openxmlformats.org/officeDocument/2006/relationships/slide" Target="slides/slide17.xml" Id="rId23" /><Relationship Type="http://schemas.openxmlformats.org/officeDocument/2006/relationships/slide" Target="slides/slide22.xml" Id="rId28" /><Relationship Type="http://schemas.openxmlformats.org/officeDocument/2006/relationships/tableStyles" Target="tableStyles.xml" Id="rId36" /><Relationship Type="http://schemas.openxmlformats.org/officeDocument/2006/relationships/slide" Target="slides/slide4.xml" Id="rId10" /><Relationship Type="http://schemas.openxmlformats.org/officeDocument/2006/relationships/slide" Target="slides/slide13.xml" Id="rId19" /><Relationship Type="http://schemas.openxmlformats.org/officeDocument/2006/relationships/handoutMaster" Target="handoutMasters/handoutMaster1.xml" Id="rId31" /><Relationship Type="http://schemas.openxmlformats.org/officeDocument/2006/relationships/customXml" Target="../customXml/item4.xml" Id="rId4" /><Relationship Type="http://schemas.openxmlformats.org/officeDocument/2006/relationships/slide" Target="slides/slide8.xml" Id="rId14" /><Relationship Type="http://schemas.openxmlformats.org/officeDocument/2006/relationships/slide" Target="slides/slide16.xml" Id="rId22" /><Relationship Type="http://schemas.openxmlformats.org/officeDocument/2006/relationships/slide" Target="slides/slide21.xml" Id="rId27" /><Relationship Type="http://schemas.openxmlformats.org/officeDocument/2006/relationships/notesMaster" Target="notesMasters/notesMaster1.xml" Id="rId30" /><Relationship Type="http://schemas.openxmlformats.org/officeDocument/2006/relationships/theme" Target="theme/theme1.xml" Id="rId35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7676944270985598"/>
          <c:y val="3.9964695040431965E-2"/>
          <c:w val="0.65969385040175499"/>
          <c:h val="0.718952866766425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SQL Server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0E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FD-4D7C-8B1D-379395958C18}"/>
              </c:ext>
            </c:extLst>
          </c:dPt>
          <c:dPt>
            <c:idx val="1"/>
            <c:invertIfNegative val="0"/>
            <c:bubble3D val="0"/>
            <c:spPr>
              <a:solidFill>
                <a:srgbClr val="0078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FD-4D7C-8B1D-379395958C18}"/>
              </c:ext>
            </c:extLst>
          </c:dPt>
          <c:dPt>
            <c:idx val="2"/>
            <c:invertIfNegative val="0"/>
            <c:bubble3D val="0"/>
            <c:spPr>
              <a:solidFill>
                <a:srgbClr val="0078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EFD-4D7C-8B1D-379395958C18}"/>
              </c:ext>
            </c:extLst>
          </c:dPt>
          <c:dPt>
            <c:idx val="3"/>
            <c:invertIfNegative val="0"/>
            <c:bubble3D val="0"/>
            <c:spPr>
              <a:solidFill>
                <a:srgbClr val="0078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EFD-4D7C-8B1D-379395958C18}"/>
              </c:ext>
            </c:extLst>
          </c:dPt>
          <c:dPt>
            <c:idx val="4"/>
            <c:invertIfNegative val="0"/>
            <c:bubble3D val="0"/>
            <c:spPr>
              <a:solidFill>
                <a:srgbClr val="0078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EFD-4D7C-8B1D-379395958C18}"/>
              </c:ext>
            </c:extLst>
          </c:dPt>
          <c:dPt>
            <c:idx val="5"/>
            <c:invertIfNegative val="0"/>
            <c:bubble3D val="0"/>
            <c:spPr>
              <a:solidFill>
                <a:srgbClr val="0078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EFD-4D7C-8B1D-379395958C18}"/>
              </c:ext>
            </c:extLst>
          </c:dPt>
          <c:cat>
            <c:strRef>
              <c:f>Sheet1!$A$2:$A$7</c:f>
              <c:strCache>
                <c:ptCount val="6"/>
                <c:pt idx="0">
                  <c:v>SQL Server</c:v>
                </c:pt>
                <c:pt idx="1">
                  <c:v>MySQL</c:v>
                </c:pt>
                <c:pt idx="2">
                  <c:v>Oracle</c:v>
                </c:pt>
                <c:pt idx="3">
                  <c:v>IBM DB2</c:v>
                </c:pt>
                <c:pt idx="4">
                  <c:v>PostgreSQL</c:v>
                </c:pt>
                <c:pt idx="5">
                  <c:v>SAP HANA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</c:v>
                </c:pt>
                <c:pt idx="1">
                  <c:v>393</c:v>
                </c:pt>
                <c:pt idx="2">
                  <c:v>200</c:v>
                </c:pt>
                <c:pt idx="3">
                  <c:v>61</c:v>
                </c:pt>
                <c:pt idx="4">
                  <c:v>43</c:v>
                </c:pt>
                <c:pt idx="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EFD-4D7C-8B1D-379395958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85982592"/>
        <c:axId val="-1714280784"/>
      </c:barChart>
      <c:catAx>
        <c:axId val="-158598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EBEBE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spc="0" baseline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-1714280784"/>
        <c:crosses val="autoZero"/>
        <c:auto val="1"/>
        <c:lblAlgn val="ctr"/>
        <c:lblOffset val="100"/>
        <c:noMultiLvlLbl val="0"/>
      </c:catAx>
      <c:valAx>
        <c:axId val="-1714280784"/>
        <c:scaling>
          <c:orientation val="minMax"/>
          <c:max val="205"/>
          <c:min val="0"/>
        </c:scaling>
        <c:delete val="0"/>
        <c:axPos val="l"/>
        <c:majorGridlines>
          <c:spPr>
            <a:ln w="9525" cap="flat" cmpd="sng" algn="ctr">
              <a:solidFill>
                <a:srgbClr val="EBEBEB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rgbClr val="000000"/>
                    </a:solidFill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defRPr>
                </a:pPr>
                <a:r>
                  <a:rPr lang="en-US" sz="700" b="1" i="0" baseline="0" dirty="0">
                    <a:solidFill>
                      <a:srgbClr val="000000"/>
                    </a:solidFill>
                    <a:effectLst/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Vulnerabilities (2010-2017)</a:t>
                </a:r>
                <a:endParaRPr lang="en-US" sz="700" b="1" i="0" dirty="0">
                  <a:solidFill>
                    <a:srgbClr val="000000"/>
                  </a:solidFill>
                  <a:effectLst/>
                  <a:latin typeface="Segoe UI Semibold" panose="020B0502040204020203" pitchFamily="34" charset="0"/>
                  <a:cs typeface="Segoe UI Semibold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7.5646385974360297E-2"/>
              <c:y val="0.169173167029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1" i="0" u="none" strike="noStrike" kern="1200" baseline="0">
                  <a:solidFill>
                    <a:srgbClr val="000000"/>
                  </a:solidFill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59825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9/28/2018 8:18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01451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13731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49289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7692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99115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19378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63692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60200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3022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5688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34186"/>
      </p:ext>
    </p:extLst>
  </p:cSld>
  <p:clrMapOvr>
    <a:masterClrMapping/>
  </p:clrMapOvr>
</p:notes>
</file>

<file path=ppt/notesSlides/notesSlide2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37441"/>
      </p:ext>
    </p:extLst>
  </p:cSld>
  <p:clrMapOvr>
    <a:masterClrMapping/>
  </p:clrMapOvr>
</p:notes>
</file>

<file path=ppt/notesSlides/notesSlide2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22730"/>
      </p:ext>
    </p:extLst>
  </p:cSld>
  <p:clrMapOvr>
    <a:masterClrMapping/>
  </p:clrMapOvr>
</p:notes>
</file>

<file path=ppt/notesSlides/notesSlide2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54890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80E2B-B978-4B3B-B24B-28D259BA0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613902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35666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77856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D935E8-C2CC-4298-8893-4253C0F96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076967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D935E8-C2CC-4298-8893-4253C0F96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01773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9/28/2018 8:18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5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89639"/>
          </a:xfrm>
        </p:spPr>
        <p:txBody>
          <a:bodyPr/>
          <a:lstStyle>
            <a:lvl1pPr>
              <a:spcBef>
                <a:spcPts val="1000"/>
              </a:spcBef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spcAft>
          <a:spcPts val="1200"/>
        </a:spcAft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pc.org/3321" TargetMode="External"/><Relationship Id="rId3" Type="http://schemas.openxmlformats.org/officeDocument/2006/relationships/chart" Target="../charts/chart1.xml"/><Relationship Id="rId7" Type="http://schemas.openxmlformats.org/officeDocument/2006/relationships/hyperlink" Target="http://www.tpc.org/332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pc.org/3331" TargetMode="External"/><Relationship Id="rId5" Type="http://schemas.openxmlformats.org/officeDocument/2006/relationships/hyperlink" Target="http://www.tpc.org/4081" TargetMode="External"/><Relationship Id="rId4" Type="http://schemas.openxmlformats.org/officeDocument/2006/relationships/image" Target="../media/image7.em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013C7-ECF5-426C-BBFE-4FD3C750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pPr algn="ctr"/>
            <a:r>
              <a:rPr lang="en-US" dirty="0"/>
              <a:t>The heart of SQL Server is mission critical performance, security, and availability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6EC101-CF08-B041-AC1D-D179140C6E93}"/>
              </a:ext>
            </a:extLst>
          </p:cNvPr>
          <p:cNvSpPr txBox="1">
            <a:spLocks/>
          </p:cNvSpPr>
          <p:nvPr/>
        </p:nvSpPr>
        <p:spPr>
          <a:xfrm>
            <a:off x="3994336" y="4446404"/>
            <a:ext cx="3551583" cy="40626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Security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D4498294-74FB-9B4B-BC92-5BCD7E04DDED}"/>
              </a:ext>
            </a:extLst>
          </p:cNvPr>
          <p:cNvSpPr txBox="1">
            <a:spLocks/>
          </p:cNvSpPr>
          <p:nvPr/>
        </p:nvSpPr>
        <p:spPr>
          <a:xfrm>
            <a:off x="7425775" y="4447575"/>
            <a:ext cx="3551582" cy="40626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Availability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3E35D46-4C9A-4E44-A143-A56AFBCD4EE4}"/>
              </a:ext>
            </a:extLst>
          </p:cNvPr>
          <p:cNvSpPr txBox="1">
            <a:spLocks/>
          </p:cNvSpPr>
          <p:nvPr/>
        </p:nvSpPr>
        <p:spPr>
          <a:xfrm>
            <a:off x="595593" y="4421782"/>
            <a:ext cx="3551583" cy="430887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8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8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Performance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EDB233-DDDE-E040-A76D-27AF4B93DCA5}"/>
              </a:ext>
            </a:extLst>
          </p:cNvPr>
          <p:cNvGrpSpPr/>
          <p:nvPr/>
        </p:nvGrpSpPr>
        <p:grpSpPr>
          <a:xfrm>
            <a:off x="5337976" y="3093613"/>
            <a:ext cx="864305" cy="1136110"/>
            <a:chOff x="4373323" y="1855264"/>
            <a:chExt cx="2771333" cy="3642856"/>
          </a:xfrm>
        </p:grpSpPr>
        <p:sp>
          <p:nvSpPr>
            <p:cNvPr id="73" name="Freeform: Shape 244">
              <a:extLst>
                <a:ext uri="{FF2B5EF4-FFF2-40B4-BE49-F238E27FC236}">
                  <a16:creationId xmlns:a16="http://schemas.microsoft.com/office/drawing/2014/main" id="{DE1E7AEA-E2A7-2545-B329-BA6B8CBD56A0}"/>
                </a:ext>
              </a:extLst>
            </p:cNvPr>
            <p:cNvSpPr/>
            <p:nvPr/>
          </p:nvSpPr>
          <p:spPr>
            <a:xfrm>
              <a:off x="4373323" y="1855264"/>
              <a:ext cx="2771333" cy="3642856"/>
            </a:xfrm>
            <a:custGeom>
              <a:avLst/>
              <a:gdLst>
                <a:gd name="connsiteX0" fmla="*/ 1405299 w 2771333"/>
                <a:gd name="connsiteY0" fmla="*/ 377758 h 3642856"/>
                <a:gd name="connsiteX1" fmla="*/ 750732 w 2771333"/>
                <a:gd name="connsiteY1" fmla="*/ 940856 h 3642856"/>
                <a:gd name="connsiteX2" fmla="*/ 738261 w 2771333"/>
                <a:gd name="connsiteY2" fmla="*/ 1071423 h 3642856"/>
                <a:gd name="connsiteX3" fmla="*/ 2072337 w 2771333"/>
                <a:gd name="connsiteY3" fmla="*/ 1071423 h 3642856"/>
                <a:gd name="connsiteX4" fmla="*/ 2059867 w 2771333"/>
                <a:gd name="connsiteY4" fmla="*/ 940856 h 3642856"/>
                <a:gd name="connsiteX5" fmla="*/ 1405299 w 2771333"/>
                <a:gd name="connsiteY5" fmla="*/ 377758 h 3642856"/>
                <a:gd name="connsiteX6" fmla="*/ 1405299 w 2771333"/>
                <a:gd name="connsiteY6" fmla="*/ 0 h 3642856"/>
                <a:gd name="connsiteX7" fmla="*/ 2445799 w 2771333"/>
                <a:gd name="connsiteY7" fmla="*/ 972254 h 3642856"/>
                <a:gd name="connsiteX8" fmla="*/ 2450636 w 2771333"/>
                <a:gd name="connsiteY8" fmla="*/ 1071423 h 3642856"/>
                <a:gd name="connsiteX9" fmla="*/ 2771333 w 2771333"/>
                <a:gd name="connsiteY9" fmla="*/ 1071423 h 3642856"/>
                <a:gd name="connsiteX10" fmla="*/ 2771333 w 2771333"/>
                <a:gd name="connsiteY10" fmla="*/ 3642856 h 3642856"/>
                <a:gd name="connsiteX11" fmla="*/ 0 w 2771333"/>
                <a:gd name="connsiteY11" fmla="*/ 3642856 h 3642856"/>
                <a:gd name="connsiteX12" fmla="*/ 0 w 2771333"/>
                <a:gd name="connsiteY12" fmla="*/ 1071423 h 3642856"/>
                <a:gd name="connsiteX13" fmla="*/ 359963 w 2771333"/>
                <a:gd name="connsiteY13" fmla="*/ 1071423 h 3642856"/>
                <a:gd name="connsiteX14" fmla="*/ 364799 w 2771333"/>
                <a:gd name="connsiteY14" fmla="*/ 972254 h 3642856"/>
                <a:gd name="connsiteX15" fmla="*/ 1405299 w 2771333"/>
                <a:gd name="connsiteY15" fmla="*/ 0 h 364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1333" h="3642856">
                  <a:moveTo>
                    <a:pt x="1405299" y="377758"/>
                  </a:moveTo>
                  <a:cubicBezTo>
                    <a:pt x="1082420" y="377758"/>
                    <a:pt x="813033" y="619497"/>
                    <a:pt x="750732" y="940856"/>
                  </a:cubicBezTo>
                  <a:lnTo>
                    <a:pt x="738261" y="1071423"/>
                  </a:lnTo>
                  <a:lnTo>
                    <a:pt x="2072337" y="1071423"/>
                  </a:lnTo>
                  <a:lnTo>
                    <a:pt x="2059867" y="940856"/>
                  </a:lnTo>
                  <a:cubicBezTo>
                    <a:pt x="1997565" y="619497"/>
                    <a:pt x="1728179" y="377758"/>
                    <a:pt x="1405299" y="377758"/>
                  </a:cubicBezTo>
                  <a:close/>
                  <a:moveTo>
                    <a:pt x="1405299" y="0"/>
                  </a:moveTo>
                  <a:cubicBezTo>
                    <a:pt x="1946832" y="0"/>
                    <a:pt x="2392239" y="426154"/>
                    <a:pt x="2445799" y="972254"/>
                  </a:cubicBezTo>
                  <a:lnTo>
                    <a:pt x="2450636" y="1071423"/>
                  </a:lnTo>
                  <a:lnTo>
                    <a:pt x="2771333" y="1071423"/>
                  </a:lnTo>
                  <a:lnTo>
                    <a:pt x="2771333" y="3642856"/>
                  </a:lnTo>
                  <a:lnTo>
                    <a:pt x="0" y="3642856"/>
                  </a:lnTo>
                  <a:lnTo>
                    <a:pt x="0" y="1071423"/>
                  </a:lnTo>
                  <a:lnTo>
                    <a:pt x="359963" y="1071423"/>
                  </a:lnTo>
                  <a:lnTo>
                    <a:pt x="364799" y="972254"/>
                  </a:lnTo>
                  <a:cubicBezTo>
                    <a:pt x="418360" y="426154"/>
                    <a:pt x="863766" y="0"/>
                    <a:pt x="140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Freeform: Shape 245">
              <a:extLst>
                <a:ext uri="{FF2B5EF4-FFF2-40B4-BE49-F238E27FC236}">
                  <a16:creationId xmlns:a16="http://schemas.microsoft.com/office/drawing/2014/main" id="{37F4433A-F3A6-764E-8A1D-6C1016FCB1EB}"/>
                </a:ext>
              </a:extLst>
            </p:cNvPr>
            <p:cNvSpPr/>
            <p:nvPr/>
          </p:nvSpPr>
          <p:spPr>
            <a:xfrm>
              <a:off x="5451328" y="3779763"/>
              <a:ext cx="615330" cy="1137193"/>
            </a:xfrm>
            <a:custGeom>
              <a:avLst/>
              <a:gdLst>
                <a:gd name="connsiteX0" fmla="*/ 307665 w 615330"/>
                <a:gd name="connsiteY0" fmla="*/ 0 h 1137193"/>
                <a:gd name="connsiteX1" fmla="*/ 615330 w 615330"/>
                <a:gd name="connsiteY1" fmla="*/ 307666 h 1137193"/>
                <a:gd name="connsiteX2" fmla="*/ 427422 w 615330"/>
                <a:gd name="connsiteY2" fmla="*/ 591154 h 1137193"/>
                <a:gd name="connsiteX3" fmla="*/ 412107 w 615330"/>
                <a:gd name="connsiteY3" fmla="*/ 594246 h 1137193"/>
                <a:gd name="connsiteX4" fmla="*/ 412107 w 615330"/>
                <a:gd name="connsiteY4" fmla="*/ 1137193 h 1137193"/>
                <a:gd name="connsiteX5" fmla="*/ 214098 w 615330"/>
                <a:gd name="connsiteY5" fmla="*/ 1137193 h 1137193"/>
                <a:gd name="connsiteX6" fmla="*/ 214098 w 615330"/>
                <a:gd name="connsiteY6" fmla="*/ 596442 h 1137193"/>
                <a:gd name="connsiteX7" fmla="*/ 187908 w 615330"/>
                <a:gd name="connsiteY7" fmla="*/ 591154 h 1137193"/>
                <a:gd name="connsiteX8" fmla="*/ 0 w 615330"/>
                <a:gd name="connsiteY8" fmla="*/ 307666 h 1137193"/>
                <a:gd name="connsiteX9" fmla="*/ 307665 w 615330"/>
                <a:gd name="connsiteY9" fmla="*/ 0 h 113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330" h="1137193">
                  <a:moveTo>
                    <a:pt x="307665" y="0"/>
                  </a:moveTo>
                  <a:cubicBezTo>
                    <a:pt x="477584" y="0"/>
                    <a:pt x="615330" y="137747"/>
                    <a:pt x="615330" y="307666"/>
                  </a:cubicBezTo>
                  <a:cubicBezTo>
                    <a:pt x="615330" y="435106"/>
                    <a:pt x="537848" y="544448"/>
                    <a:pt x="427422" y="591154"/>
                  </a:cubicBezTo>
                  <a:lnTo>
                    <a:pt x="412107" y="594246"/>
                  </a:lnTo>
                  <a:lnTo>
                    <a:pt x="412107" y="1137193"/>
                  </a:lnTo>
                  <a:lnTo>
                    <a:pt x="214098" y="1137193"/>
                  </a:lnTo>
                  <a:lnTo>
                    <a:pt x="214098" y="596442"/>
                  </a:lnTo>
                  <a:lnTo>
                    <a:pt x="187908" y="591154"/>
                  </a:lnTo>
                  <a:cubicBezTo>
                    <a:pt x="77482" y="544448"/>
                    <a:pt x="0" y="435106"/>
                    <a:pt x="0" y="307666"/>
                  </a:cubicBezTo>
                  <a:cubicBezTo>
                    <a:pt x="0" y="137747"/>
                    <a:pt x="137746" y="0"/>
                    <a:pt x="307665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F5958A-C28C-FC4A-9B78-17F3DB1D6884}"/>
              </a:ext>
            </a:extLst>
          </p:cNvPr>
          <p:cNvGrpSpPr/>
          <p:nvPr/>
        </p:nvGrpSpPr>
        <p:grpSpPr>
          <a:xfrm>
            <a:off x="1776047" y="3209275"/>
            <a:ext cx="1173308" cy="1173308"/>
            <a:chOff x="4242164" y="1899058"/>
            <a:chExt cx="1288678" cy="1288678"/>
          </a:xfrm>
        </p:grpSpPr>
        <p:sp>
          <p:nvSpPr>
            <p:cNvPr id="76" name="Block Arc 75">
              <a:extLst>
                <a:ext uri="{FF2B5EF4-FFF2-40B4-BE49-F238E27FC236}">
                  <a16:creationId xmlns:a16="http://schemas.microsoft.com/office/drawing/2014/main" id="{3BE8CD10-69BC-E248-9B36-6568768C8197}"/>
                </a:ext>
              </a:extLst>
            </p:cNvPr>
            <p:cNvSpPr/>
            <p:nvPr/>
          </p:nvSpPr>
          <p:spPr>
            <a:xfrm>
              <a:off x="4242164" y="1899058"/>
              <a:ext cx="1288678" cy="1288678"/>
            </a:xfrm>
            <a:prstGeom prst="blockArc">
              <a:avLst>
                <a:gd name="adj1" fmla="val 8046606"/>
                <a:gd name="adj2" fmla="val 2807961"/>
                <a:gd name="adj3" fmla="val 13161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0D789F4-4343-5341-AB68-04EC155E8019}"/>
                </a:ext>
              </a:extLst>
            </p:cNvPr>
            <p:cNvSpPr/>
            <p:nvPr/>
          </p:nvSpPr>
          <p:spPr>
            <a:xfrm>
              <a:off x="4804911" y="2461805"/>
              <a:ext cx="163184" cy="163184"/>
            </a:xfrm>
            <a:prstGeom prst="ellipse">
              <a:avLst/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Block Arc 77">
              <a:extLst>
                <a:ext uri="{FF2B5EF4-FFF2-40B4-BE49-F238E27FC236}">
                  <a16:creationId xmlns:a16="http://schemas.microsoft.com/office/drawing/2014/main" id="{B93BCA82-AF7D-F64C-B08D-BEAC5E4D427C}"/>
                </a:ext>
              </a:extLst>
            </p:cNvPr>
            <p:cNvSpPr/>
            <p:nvPr/>
          </p:nvSpPr>
          <p:spPr>
            <a:xfrm>
              <a:off x="4511688" y="2168583"/>
              <a:ext cx="749628" cy="749628"/>
            </a:xfrm>
            <a:prstGeom prst="blockArc">
              <a:avLst/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: Rounded Corners 346">
              <a:extLst>
                <a:ext uri="{FF2B5EF4-FFF2-40B4-BE49-F238E27FC236}">
                  <a16:creationId xmlns:a16="http://schemas.microsoft.com/office/drawing/2014/main" id="{B34A6706-1E57-8A4E-BFC6-CFA971166BD0}"/>
                </a:ext>
              </a:extLst>
            </p:cNvPr>
            <p:cNvSpPr/>
            <p:nvPr/>
          </p:nvSpPr>
          <p:spPr>
            <a:xfrm rot="18900000">
              <a:off x="4804496" y="2342080"/>
              <a:ext cx="450584" cy="11144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D336EB4-09DF-524F-8D6E-84A2B1D0BCD6}"/>
              </a:ext>
            </a:extLst>
          </p:cNvPr>
          <p:cNvGrpSpPr/>
          <p:nvPr/>
        </p:nvGrpSpPr>
        <p:grpSpPr>
          <a:xfrm>
            <a:off x="8588738" y="2997721"/>
            <a:ext cx="1224934" cy="1334539"/>
            <a:chOff x="4606797" y="462973"/>
            <a:chExt cx="770308" cy="83923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3011049-4E16-A94C-A8F7-2185D8C88954}"/>
                </a:ext>
              </a:extLst>
            </p:cNvPr>
            <p:cNvSpPr/>
            <p:nvPr/>
          </p:nvSpPr>
          <p:spPr>
            <a:xfrm>
              <a:off x="4723400" y="646446"/>
              <a:ext cx="469566" cy="4695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6213E9B-D8CF-7646-8553-55B44D1EFBE1}"/>
                </a:ext>
              </a:extLst>
            </p:cNvPr>
            <p:cNvSpPr/>
            <p:nvPr/>
          </p:nvSpPr>
          <p:spPr>
            <a:xfrm>
              <a:off x="4997941" y="464334"/>
              <a:ext cx="149149" cy="149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A26FE82-3269-E94D-BBF9-CA93A8D549C1}"/>
                </a:ext>
              </a:extLst>
            </p:cNvPr>
            <p:cNvSpPr/>
            <p:nvPr/>
          </p:nvSpPr>
          <p:spPr>
            <a:xfrm>
              <a:off x="4770174" y="462973"/>
              <a:ext cx="149149" cy="14914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6B2451A-AD1E-8F4A-A12A-EAAD7F44274A}"/>
                </a:ext>
              </a:extLst>
            </p:cNvPr>
            <p:cNvSpPr/>
            <p:nvPr/>
          </p:nvSpPr>
          <p:spPr>
            <a:xfrm>
              <a:off x="4606797" y="575604"/>
              <a:ext cx="149149" cy="149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3A84828-8201-A842-A83F-80275BEE4F9D}"/>
                </a:ext>
              </a:extLst>
            </p:cNvPr>
            <p:cNvSpPr/>
            <p:nvPr/>
          </p:nvSpPr>
          <p:spPr>
            <a:xfrm>
              <a:off x="4620582" y="1050642"/>
              <a:ext cx="149149" cy="149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3067DD0-B4BA-A44F-86F8-BC22566C214E}"/>
                </a:ext>
              </a:extLst>
            </p:cNvPr>
            <p:cNvSpPr/>
            <p:nvPr/>
          </p:nvSpPr>
          <p:spPr>
            <a:xfrm>
              <a:off x="5000663" y="1153058"/>
              <a:ext cx="149149" cy="14914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D958B71-72D2-E84B-9059-9E2AA00C10E4}"/>
                </a:ext>
              </a:extLst>
            </p:cNvPr>
            <p:cNvSpPr/>
            <p:nvPr/>
          </p:nvSpPr>
          <p:spPr>
            <a:xfrm>
              <a:off x="5227956" y="924875"/>
              <a:ext cx="149149" cy="14914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A389F9F-472F-514D-A61C-508CDF0B794D}"/>
                </a:ext>
              </a:extLst>
            </p:cNvPr>
            <p:cNvSpPr/>
            <p:nvPr/>
          </p:nvSpPr>
          <p:spPr>
            <a:xfrm>
              <a:off x="5227956" y="694322"/>
              <a:ext cx="149149" cy="1491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E873CB1-DBD9-4D57-A476-A1DD4D384303}"/>
              </a:ext>
            </a:extLst>
          </p:cNvPr>
          <p:cNvSpPr/>
          <p:nvPr/>
        </p:nvSpPr>
        <p:spPr bwMode="auto">
          <a:xfrm>
            <a:off x="8033193" y="4928882"/>
            <a:ext cx="2355074" cy="406265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 availability for business critical workloads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58C0C-9362-4BAB-ABC7-5BFDF96F0FB5}"/>
              </a:ext>
            </a:extLst>
          </p:cNvPr>
          <p:cNvSpPr/>
          <p:nvPr/>
        </p:nvSpPr>
        <p:spPr bwMode="auto">
          <a:xfrm>
            <a:off x="4670439" y="4928881"/>
            <a:ext cx="2355074" cy="406265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protected at rest and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motion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E74382-8369-4BD2-BFAF-0EC20D3401D3}"/>
              </a:ext>
            </a:extLst>
          </p:cNvPr>
          <p:cNvSpPr/>
          <p:nvPr/>
        </p:nvSpPr>
        <p:spPr bwMode="auto">
          <a:xfrm>
            <a:off x="1110877" y="4928881"/>
            <a:ext cx="2355074" cy="406265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Breakthrough performance and scalability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7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0718FE6-848F-4911-835B-B785770CDD03}"/>
              </a:ext>
            </a:extLst>
          </p:cNvPr>
          <p:cNvSpPr/>
          <p:nvPr/>
        </p:nvSpPr>
        <p:spPr>
          <a:xfrm>
            <a:off x="5302898" y="4692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19CC742D-016B-475E-96FF-EBBCA5A0633D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4748847" cy="1661993"/>
          </a:xfrm>
        </p:spPr>
        <p:txBody>
          <a:bodyPr/>
          <a:lstStyle/>
          <a:p>
            <a:r>
              <a:rPr lang="en-US" dirty="0"/>
              <a:t>Mission critical performance</a:t>
            </a:r>
            <a:br>
              <a:rPr lang="en-US" dirty="0"/>
            </a:br>
            <a:r>
              <a:rPr lang="en-US" sz="2400" dirty="0">
                <a:solidFill>
                  <a:schemeClr val="accent1"/>
                </a:solidFill>
              </a:rPr>
              <a:t>The intelligent database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2257697"/>
            <a:ext cx="4246880" cy="2103140"/>
          </a:xfrm>
        </p:spPr>
        <p:txBody>
          <a:bodyPr/>
          <a:lstStyle/>
          <a:p>
            <a:r>
              <a:rPr lang="en-US" sz="2000" dirty="0"/>
              <a:t>Intelligent Query Processing</a:t>
            </a:r>
          </a:p>
          <a:p>
            <a:r>
              <a:rPr lang="en-US" sz="2000" dirty="0"/>
              <a:t>Gain performance insights anytime and anywhere with Lightweight Query Profiling</a:t>
            </a:r>
          </a:p>
          <a:p>
            <a:r>
              <a:rPr lang="en-US" dirty="0"/>
              <a:t>Accelerating I/O performance with Persistent Memory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D28AC-ABB0-459E-B524-B9DD391F732F}"/>
              </a:ext>
            </a:extLst>
          </p:cNvPr>
          <p:cNvSpPr txBox="1"/>
          <p:nvPr/>
        </p:nvSpPr>
        <p:spPr>
          <a:xfrm>
            <a:off x="5760096" y="802122"/>
            <a:ext cx="55077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ln w="3175">
                  <a:noFill/>
                </a:ln>
                <a:solidFill>
                  <a:schemeClr val="accent1"/>
                </a:solidFill>
                <a:latin typeface="+mj-lt"/>
                <a:cs typeface="Segoe UI" pitchFamily="34" charset="0"/>
              </a:rPr>
              <a:t>The Intelligent Query Processing feature family 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924516-36AF-4D67-89E8-D65C74AD5A19}"/>
              </a:ext>
            </a:extLst>
          </p:cNvPr>
          <p:cNvSpPr/>
          <p:nvPr/>
        </p:nvSpPr>
        <p:spPr>
          <a:xfrm>
            <a:off x="8209610" y="1588599"/>
            <a:ext cx="1159397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Intelligent QP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F405002-1DCF-4B08-BF19-9ED07F9282C2}"/>
              </a:ext>
            </a:extLst>
          </p:cNvPr>
          <p:cNvSpPr/>
          <p:nvPr/>
        </p:nvSpPr>
        <p:spPr>
          <a:xfrm>
            <a:off x="6034274" y="2413938"/>
            <a:ext cx="1099818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/>
              <a:t>Adaptive QP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DEFA020-3E80-4522-AE30-FD3D03CB296E}"/>
              </a:ext>
            </a:extLst>
          </p:cNvPr>
          <p:cNvSpPr/>
          <p:nvPr/>
        </p:nvSpPr>
        <p:spPr>
          <a:xfrm>
            <a:off x="6034273" y="3235013"/>
            <a:ext cx="1097280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/>
              <a:t>Adaptive Joins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62500B7-E168-482D-965A-A56B08B0D1A6}"/>
              </a:ext>
            </a:extLst>
          </p:cNvPr>
          <p:cNvSpPr/>
          <p:nvPr/>
        </p:nvSpPr>
        <p:spPr>
          <a:xfrm>
            <a:off x="6031735" y="4058221"/>
            <a:ext cx="1104894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/>
              <a:t>Batch Mode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CE6503C-9448-4D60-9FF6-CA43233BF57C}"/>
              </a:ext>
            </a:extLst>
          </p:cNvPr>
          <p:cNvSpPr/>
          <p:nvPr/>
        </p:nvSpPr>
        <p:spPr>
          <a:xfrm>
            <a:off x="7235282" y="3235013"/>
            <a:ext cx="1097280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/>
              <a:t>Interleaved Execution</a:t>
            </a: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8F77E2F-AC0C-4639-987E-A64E0DE48B74}"/>
              </a:ext>
            </a:extLst>
          </p:cNvPr>
          <p:cNvSpPr/>
          <p:nvPr/>
        </p:nvSpPr>
        <p:spPr>
          <a:xfrm>
            <a:off x="8437369" y="3235013"/>
            <a:ext cx="1097280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Memory Grant Feedback</a:t>
            </a: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0B5F05-B46B-4644-8723-4D7FBECAE158}"/>
              </a:ext>
            </a:extLst>
          </p:cNvPr>
          <p:cNvSpPr/>
          <p:nvPr/>
        </p:nvSpPr>
        <p:spPr>
          <a:xfrm>
            <a:off x="9068863" y="4058221"/>
            <a:ext cx="967784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Row Mode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B07E8EC-AD02-4FBC-B1E7-047330C39846}"/>
              </a:ext>
            </a:extLst>
          </p:cNvPr>
          <p:cNvSpPr/>
          <p:nvPr/>
        </p:nvSpPr>
        <p:spPr>
          <a:xfrm>
            <a:off x="7989905" y="4058221"/>
            <a:ext cx="967784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kern="1200" dirty="0"/>
              <a:t>Batch Mode</a:t>
            </a: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308A7D0-E484-48B1-83F6-9272A70ECC3F}"/>
              </a:ext>
            </a:extLst>
          </p:cNvPr>
          <p:cNvSpPr/>
          <p:nvPr/>
        </p:nvSpPr>
        <p:spPr>
          <a:xfrm>
            <a:off x="7247477" y="2413938"/>
            <a:ext cx="1467751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Table Variable</a:t>
            </a:r>
            <a:br>
              <a:rPr lang="en-US" sz="1000" b="1" kern="1200" dirty="0"/>
            </a:br>
            <a:r>
              <a:rPr lang="en-US" sz="1000" b="1" kern="1200" dirty="0"/>
              <a:t>Deferred Compilation</a:t>
            </a: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D041344-93F7-4AD8-9BD2-9C5D369628ED}"/>
              </a:ext>
            </a:extLst>
          </p:cNvPr>
          <p:cNvSpPr/>
          <p:nvPr/>
        </p:nvSpPr>
        <p:spPr>
          <a:xfrm>
            <a:off x="10101395" y="2413938"/>
            <a:ext cx="1159397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Approximate QP</a:t>
            </a: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5DAC383-926C-4986-8EEB-3E51E3E4E792}"/>
              </a:ext>
            </a:extLst>
          </p:cNvPr>
          <p:cNvSpPr/>
          <p:nvPr/>
        </p:nvSpPr>
        <p:spPr>
          <a:xfrm>
            <a:off x="10101395" y="3235013"/>
            <a:ext cx="1159397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Approximate Count Distinct</a:t>
            </a: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47D5832-084B-49A9-9A36-D0E5754921CF}"/>
              </a:ext>
            </a:extLst>
          </p:cNvPr>
          <p:cNvSpPr/>
          <p:nvPr/>
        </p:nvSpPr>
        <p:spPr>
          <a:xfrm>
            <a:off x="8828613" y="2413938"/>
            <a:ext cx="1159397" cy="371007"/>
          </a:xfrm>
          <a:prstGeom prst="rect">
            <a:avLst/>
          </a:prstGeom>
          <a:ln w="12700">
            <a:solidFill>
              <a:schemeClr val="accent5"/>
            </a:solidFill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50" tIns="6350" rIns="6350" bIns="6350" numCol="1" spcCol="1270" anchor="ctr" anchorCtr="0">
            <a:noAutofit/>
          </a:bodyPr>
          <a:lstStyle/>
          <a:p>
            <a:pPr marL="0" lvl="0" indent="0" algn="ctr" defTabSz="4445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/>
              <a:t>Batch Mode for Row Store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970BEF-679B-4F61-AD70-315ED8E60EB4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10681094" y="2784945"/>
            <a:ext cx="0" cy="450068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502415-1610-40BD-8705-26631DA8EA26}"/>
              </a:ext>
            </a:extLst>
          </p:cNvPr>
          <p:cNvSpPr txBox="1"/>
          <p:nvPr/>
        </p:nvSpPr>
        <p:spPr>
          <a:xfrm>
            <a:off x="5394458" y="6431232"/>
            <a:ext cx="59117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Bold indicates new and improved features in SQL Server 2019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B0C2673-2380-4B3B-9879-69DAA50C118C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 rot="16200000" flipH="1">
            <a:off x="6959018" y="2410109"/>
            <a:ext cx="450068" cy="1199739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4560B9B-846E-4D84-9C9A-54136C892A5A}"/>
              </a:ext>
            </a:extLst>
          </p:cNvPr>
          <p:cNvCxnSpPr>
            <a:cxnSpLocks/>
            <a:stCxn id="24" idx="2"/>
            <a:endCxn id="36" idx="0"/>
          </p:cNvCxnSpPr>
          <p:nvPr/>
        </p:nvCxnSpPr>
        <p:spPr>
          <a:xfrm rot="16200000" flipH="1">
            <a:off x="7560062" y="1809066"/>
            <a:ext cx="450068" cy="2401826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11EF12-8983-43F1-97A7-79C47A6589FB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6582913" y="2784945"/>
            <a:ext cx="1270" cy="450068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1D4C4D9-089C-4744-86D3-BD7151920201}"/>
              </a:ext>
            </a:extLst>
          </p:cNvPr>
          <p:cNvCxnSpPr>
            <a:stCxn id="36" idx="2"/>
            <a:endCxn id="42" idx="0"/>
          </p:cNvCxnSpPr>
          <p:nvPr/>
        </p:nvCxnSpPr>
        <p:spPr>
          <a:xfrm rot="5400000">
            <a:off x="8503803" y="3576014"/>
            <a:ext cx="452201" cy="512212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15EE9360-3715-4816-A827-99611212AF6D}"/>
              </a:ext>
            </a:extLst>
          </p:cNvPr>
          <p:cNvCxnSpPr>
            <a:stCxn id="39" idx="0"/>
            <a:endCxn id="36" idx="2"/>
          </p:cNvCxnSpPr>
          <p:nvPr/>
        </p:nvCxnSpPr>
        <p:spPr>
          <a:xfrm rot="16200000" flipV="1">
            <a:off x="9043282" y="3548748"/>
            <a:ext cx="452201" cy="566746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DFC45-721E-428C-8995-5189CD367FCA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6582913" y="3606020"/>
            <a:ext cx="1269" cy="452201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5FADEBA-E0F6-4B35-87EB-9AE7E17B8271}"/>
              </a:ext>
            </a:extLst>
          </p:cNvPr>
          <p:cNvCxnSpPr>
            <a:cxnSpLocks/>
            <a:stCxn id="24" idx="0"/>
            <a:endCxn id="21" idx="2"/>
          </p:cNvCxnSpPr>
          <p:nvPr/>
        </p:nvCxnSpPr>
        <p:spPr>
          <a:xfrm rot="5400000" flipH="1" flipV="1">
            <a:off x="7459580" y="1084209"/>
            <a:ext cx="454332" cy="2205126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3FE1575-912F-4577-8949-9A7483B24174}"/>
              </a:ext>
            </a:extLst>
          </p:cNvPr>
          <p:cNvCxnSpPr>
            <a:stCxn id="45" idx="0"/>
            <a:endCxn id="21" idx="2"/>
          </p:cNvCxnSpPr>
          <p:nvPr/>
        </p:nvCxnSpPr>
        <p:spPr>
          <a:xfrm rot="5400000" flipH="1" flipV="1">
            <a:off x="8158165" y="1782794"/>
            <a:ext cx="454332" cy="807956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A0E597E-3386-4346-AAE8-DD704C74B2D3}"/>
              </a:ext>
            </a:extLst>
          </p:cNvPr>
          <p:cNvCxnSpPr>
            <a:stCxn id="53" idx="0"/>
            <a:endCxn id="21" idx="2"/>
          </p:cNvCxnSpPr>
          <p:nvPr/>
        </p:nvCxnSpPr>
        <p:spPr>
          <a:xfrm rot="16200000" flipV="1">
            <a:off x="8871645" y="1877270"/>
            <a:ext cx="454332" cy="619003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BD9302B-24F0-4491-A026-3A438B1354EA}"/>
              </a:ext>
            </a:extLst>
          </p:cNvPr>
          <p:cNvCxnSpPr>
            <a:stCxn id="48" idx="0"/>
            <a:endCxn id="21" idx="2"/>
          </p:cNvCxnSpPr>
          <p:nvPr/>
        </p:nvCxnSpPr>
        <p:spPr>
          <a:xfrm rot="16200000" flipV="1">
            <a:off x="9508036" y="1240879"/>
            <a:ext cx="454332" cy="1891785"/>
          </a:xfrm>
          <a:prstGeom prst="bentConnector3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2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Demo: The intelligent database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307777"/>
          </a:xfrm>
        </p:spPr>
        <p:txBody>
          <a:bodyPr/>
          <a:lstStyle/>
          <a:p>
            <a:r>
              <a:rPr lang="en-US" dirty="0"/>
              <a:t>Bob Ward</a:t>
            </a:r>
          </a:p>
        </p:txBody>
      </p:sp>
    </p:spTree>
    <p:extLst>
      <p:ext uri="{BB962C8B-B14F-4D97-AF65-F5344CB8AC3E}">
        <p14:creationId xmlns:p14="http://schemas.microsoft.com/office/powerpoint/2010/main" val="35807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732ACB7-C0E2-8548-B01C-7B04B3DE4A8D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220FBC-FDF2-4518-BB4E-EB20C144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412945" cy="166199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Mission critical security</a:t>
            </a:r>
            <a:br>
              <a:rPr lang="en-US" dirty="0"/>
            </a:br>
            <a:r>
              <a:rPr lang="en-US" sz="2400" dirty="0">
                <a:solidFill>
                  <a:schemeClr val="accent1"/>
                </a:solidFill>
              </a:rPr>
              <a:t>Confidential computing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1" y="2360537"/>
            <a:ext cx="4062444" cy="210314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/>
              <a:t>Always Encrypted with secure enclaves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Data Classification and auditing built-in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Manage certificates easier with SQL Configuration Manager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E8A6B-C689-4CD0-91C2-28C931D3B887}"/>
              </a:ext>
            </a:extLst>
          </p:cNvPr>
          <p:cNvSpPr/>
          <p:nvPr/>
        </p:nvSpPr>
        <p:spPr>
          <a:xfrm>
            <a:off x="6041230" y="1897550"/>
            <a:ext cx="3260556" cy="1466448"/>
          </a:xfrm>
          <a:prstGeom prst="rect">
            <a:avLst/>
          </a:prstGeom>
          <a:noFill/>
          <a:ln w="12700" cap="flat" cmpd="sng" algn="ctr">
            <a:solidFill>
              <a:srgbClr val="0078D7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FA711B-B0BD-408F-801A-7B2907AB60B8}"/>
              </a:ext>
            </a:extLst>
          </p:cNvPr>
          <p:cNvCxnSpPr>
            <a:cxnSpLocks/>
          </p:cNvCxnSpPr>
          <p:nvPr/>
        </p:nvCxnSpPr>
        <p:spPr>
          <a:xfrm>
            <a:off x="7157299" y="2729890"/>
            <a:ext cx="976705" cy="0"/>
          </a:xfrm>
          <a:prstGeom prst="straightConnector1">
            <a:avLst/>
          </a:prstGeom>
          <a:noFill/>
          <a:ln w="12700" cap="flat" cmpd="sng" algn="ctr">
            <a:solidFill>
              <a:srgbClr val="0078D7"/>
            </a:solidFill>
            <a:prstDash val="soli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AA5185-5403-44A6-945A-CD5D761676E5}"/>
              </a:ext>
            </a:extLst>
          </p:cNvPr>
          <p:cNvCxnSpPr/>
          <p:nvPr/>
        </p:nvCxnSpPr>
        <p:spPr>
          <a:xfrm>
            <a:off x="7158683" y="2898599"/>
            <a:ext cx="973936" cy="0"/>
          </a:xfrm>
          <a:prstGeom prst="straightConnector1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803B41-8081-4247-966C-91EABFFAFBEE}"/>
              </a:ext>
            </a:extLst>
          </p:cNvPr>
          <p:cNvSpPr txBox="1"/>
          <p:nvPr/>
        </p:nvSpPr>
        <p:spPr>
          <a:xfrm>
            <a:off x="7265579" y="245455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plaintext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F8E6E6-625C-4D50-8130-4FD69E62418E}"/>
              </a:ext>
            </a:extLst>
          </p:cNvPr>
          <p:cNvGrpSpPr/>
          <p:nvPr/>
        </p:nvGrpSpPr>
        <p:grpSpPr>
          <a:xfrm>
            <a:off x="9178746" y="2729890"/>
            <a:ext cx="1080557" cy="165753"/>
            <a:chOff x="9569865" y="3406625"/>
            <a:chExt cx="1080557" cy="16575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04104A-1ED0-462B-A598-DDA461D3B2D8}"/>
                </a:ext>
              </a:extLst>
            </p:cNvPr>
            <p:cNvCxnSpPr>
              <a:cxnSpLocks/>
            </p:cNvCxnSpPr>
            <p:nvPr/>
          </p:nvCxnSpPr>
          <p:spPr>
            <a:xfrm>
              <a:off x="9576047" y="3406625"/>
              <a:ext cx="107437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D91828-9E4E-4232-9D2D-385BBFFA2429}"/>
                </a:ext>
              </a:extLst>
            </p:cNvPr>
            <p:cNvCxnSpPr/>
            <p:nvPr/>
          </p:nvCxnSpPr>
          <p:spPr>
            <a:xfrm>
              <a:off x="9569865" y="3572378"/>
              <a:ext cx="10713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triangle"/>
              <a:tailEnd type="none"/>
            </a:ln>
            <a:effectLst/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017891-DE9E-44CE-AEA0-0A68778604CF}"/>
              </a:ext>
            </a:extLst>
          </p:cNvPr>
          <p:cNvSpPr txBox="1"/>
          <p:nvPr/>
        </p:nvSpPr>
        <p:spPr>
          <a:xfrm>
            <a:off x="9325536" y="2454550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ciphertext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57808-5648-4F7C-A275-52A1A27BF241}"/>
              </a:ext>
            </a:extLst>
          </p:cNvPr>
          <p:cNvSpPr txBox="1"/>
          <p:nvPr/>
        </p:nvSpPr>
        <p:spPr>
          <a:xfrm>
            <a:off x="8113702" y="2809575"/>
            <a:ext cx="976946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 defTabSz="931326">
              <a:defRPr/>
            </a:pPr>
            <a:r>
              <a:rPr lang="en-US" sz="1000" kern="0" dirty="0">
                <a:solidFill>
                  <a:srgbClr val="0078D7"/>
                </a:solidFill>
                <a:latin typeface="+mj-lt"/>
                <a:cs typeface="Segoe UI Semilight" panose="020B0402040204020203" pitchFamily="34" charset="0"/>
              </a:rPr>
              <a:t>Enhanced client driver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B423A2-5C45-4507-B684-C4C61615BFCE}"/>
              </a:ext>
            </a:extLst>
          </p:cNvPr>
          <p:cNvGrpSpPr/>
          <p:nvPr/>
        </p:nvGrpSpPr>
        <p:grpSpPr>
          <a:xfrm>
            <a:off x="7523444" y="2156754"/>
            <a:ext cx="244414" cy="299196"/>
            <a:chOff x="965200" y="3436897"/>
            <a:chExt cx="528881" cy="6474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84A720-944F-4627-877A-09688F4E1095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33" name="Snip Single Corner Rectangle 26">
                <a:extLst>
                  <a:ext uri="{FF2B5EF4-FFF2-40B4-BE49-F238E27FC236}">
                    <a16:creationId xmlns:a16="http://schemas.microsoft.com/office/drawing/2014/main" id="{DAB6C958-82BA-48F5-BDD1-1694FB1DACBF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Triangle 27">
                <a:extLst>
                  <a:ext uri="{FF2B5EF4-FFF2-40B4-BE49-F238E27FC236}">
                    <a16:creationId xmlns:a16="http://schemas.microsoft.com/office/drawing/2014/main" id="{5CB84738-C587-4704-AFD0-457F16DF5067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bevel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02BD27-2022-4667-ABA7-8A0508294ACB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F9C4B8-EE0D-448E-893E-05930D299ABF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AB9D18-CA43-4180-87CE-4FB9AA88372A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0C46C65-660E-4D01-B514-B3223BF1F789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278E99-6799-4FAA-97FD-E82AD7F413A2}"/>
              </a:ext>
            </a:extLst>
          </p:cNvPr>
          <p:cNvGrpSpPr/>
          <p:nvPr/>
        </p:nvGrpSpPr>
        <p:grpSpPr>
          <a:xfrm>
            <a:off x="9571675" y="2129423"/>
            <a:ext cx="244414" cy="299196"/>
            <a:chOff x="965200" y="3436897"/>
            <a:chExt cx="528881" cy="64742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47CADD1-4331-412D-9621-4EE253076BE2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45" name="Snip Single Corner Rectangle 26">
                <a:extLst>
                  <a:ext uri="{FF2B5EF4-FFF2-40B4-BE49-F238E27FC236}">
                    <a16:creationId xmlns:a16="http://schemas.microsoft.com/office/drawing/2014/main" id="{9F1AD471-A738-44CB-AF9D-4537B7100930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riangle 27">
                <a:extLst>
                  <a:ext uri="{FF2B5EF4-FFF2-40B4-BE49-F238E27FC236}">
                    <a16:creationId xmlns:a16="http://schemas.microsoft.com/office/drawing/2014/main" id="{786FAC98-0EE2-4BB5-A333-1524842C4A4E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bevel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BAA66F-31A9-4543-B42C-5F814DE6C6A4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CE8B7D-1AE2-44A8-941B-75B39597EBAF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E1761C-F16D-4637-9714-3F6EF02BBAD1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C0A452-471A-47AA-B729-6300D3948296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9D056D-8C11-4EF8-8A9C-69B805AF8CA9}"/>
              </a:ext>
            </a:extLst>
          </p:cNvPr>
          <p:cNvGrpSpPr/>
          <p:nvPr/>
        </p:nvGrpSpPr>
        <p:grpSpPr>
          <a:xfrm>
            <a:off x="8293004" y="2248517"/>
            <a:ext cx="642308" cy="627326"/>
            <a:chOff x="8862080" y="3437983"/>
            <a:chExt cx="222735" cy="217542"/>
          </a:xfrm>
          <a:solidFill>
            <a:schemeClr val="accent1"/>
          </a:solidFill>
        </p:grpSpPr>
        <p:sp>
          <p:nvSpPr>
            <p:cNvPr id="48" name="Freeform: Shape 119">
              <a:extLst>
                <a:ext uri="{FF2B5EF4-FFF2-40B4-BE49-F238E27FC236}">
                  <a16:creationId xmlns:a16="http://schemas.microsoft.com/office/drawing/2014/main" id="{DE4D2445-3FBD-4994-B635-9FC2C8B15E4B}"/>
                </a:ext>
              </a:extLst>
            </p:cNvPr>
            <p:cNvSpPr/>
            <p:nvPr/>
          </p:nvSpPr>
          <p:spPr>
            <a:xfrm rot="900000">
              <a:off x="8945691" y="3437983"/>
              <a:ext cx="139124" cy="139123"/>
            </a:xfrm>
            <a:custGeom>
              <a:avLst/>
              <a:gdLst>
                <a:gd name="connsiteX0" fmla="*/ 178272 w 355178"/>
                <a:gd name="connsiteY0" fmla="*/ 229498 h 355175"/>
                <a:gd name="connsiteX1" fmla="*/ 127045 w 355178"/>
                <a:gd name="connsiteY1" fmla="*/ 178271 h 355175"/>
                <a:gd name="connsiteX2" fmla="*/ 178272 w 355178"/>
                <a:gd name="connsiteY2" fmla="*/ 127043 h 355175"/>
                <a:gd name="connsiteX3" fmla="*/ 229500 w 355178"/>
                <a:gd name="connsiteY3" fmla="*/ 178271 h 355175"/>
                <a:gd name="connsiteX4" fmla="*/ 178272 w 355178"/>
                <a:gd name="connsiteY4" fmla="*/ 229498 h 355175"/>
                <a:gd name="connsiteX5" fmla="*/ 293705 w 355178"/>
                <a:gd name="connsiteY5" fmla="*/ 146168 h 355175"/>
                <a:gd name="connsiteX6" fmla="*/ 282777 w 355178"/>
                <a:gd name="connsiteY6" fmla="*/ 119530 h 355175"/>
                <a:gd name="connsiteX7" fmla="*/ 293705 w 355178"/>
                <a:gd name="connsiteY7" fmla="*/ 87428 h 355175"/>
                <a:gd name="connsiteX8" fmla="*/ 269116 w 355178"/>
                <a:gd name="connsiteY8" fmla="*/ 62839 h 355175"/>
                <a:gd name="connsiteX9" fmla="*/ 237013 w 355178"/>
                <a:gd name="connsiteY9" fmla="*/ 73767 h 355175"/>
                <a:gd name="connsiteX10" fmla="*/ 210375 w 355178"/>
                <a:gd name="connsiteY10" fmla="*/ 62839 h 355175"/>
                <a:gd name="connsiteX11" fmla="*/ 195348 w 355178"/>
                <a:gd name="connsiteY11" fmla="*/ 32785 h 355175"/>
                <a:gd name="connsiteX12" fmla="*/ 161196 w 355178"/>
                <a:gd name="connsiteY12" fmla="*/ 32785 h 355175"/>
                <a:gd name="connsiteX13" fmla="*/ 146170 w 355178"/>
                <a:gd name="connsiteY13" fmla="*/ 62839 h 355175"/>
                <a:gd name="connsiteX14" fmla="*/ 119531 w 355178"/>
                <a:gd name="connsiteY14" fmla="*/ 73767 h 355175"/>
                <a:gd name="connsiteX15" fmla="*/ 87429 w 355178"/>
                <a:gd name="connsiteY15" fmla="*/ 62839 h 355175"/>
                <a:gd name="connsiteX16" fmla="*/ 62839 w 355178"/>
                <a:gd name="connsiteY16" fmla="*/ 87428 h 355175"/>
                <a:gd name="connsiteX17" fmla="*/ 73768 w 355178"/>
                <a:gd name="connsiteY17" fmla="*/ 119530 h 355175"/>
                <a:gd name="connsiteX18" fmla="*/ 62839 w 355178"/>
                <a:gd name="connsiteY18" fmla="*/ 146168 h 355175"/>
                <a:gd name="connsiteX19" fmla="*/ 32786 w 355178"/>
                <a:gd name="connsiteY19" fmla="*/ 161195 h 355175"/>
                <a:gd name="connsiteX20" fmla="*/ 32786 w 355178"/>
                <a:gd name="connsiteY20" fmla="*/ 195346 h 355175"/>
                <a:gd name="connsiteX21" fmla="*/ 62839 w 355178"/>
                <a:gd name="connsiteY21" fmla="*/ 210373 h 355175"/>
                <a:gd name="connsiteX22" fmla="*/ 73768 w 355178"/>
                <a:gd name="connsiteY22" fmla="*/ 237011 h 355175"/>
                <a:gd name="connsiteX23" fmla="*/ 62839 w 355178"/>
                <a:gd name="connsiteY23" fmla="*/ 269113 h 355175"/>
                <a:gd name="connsiteX24" fmla="*/ 86746 w 355178"/>
                <a:gd name="connsiteY24" fmla="*/ 293020 h 355175"/>
                <a:gd name="connsiteX25" fmla="*/ 118848 w 355178"/>
                <a:gd name="connsiteY25" fmla="*/ 282091 h 355175"/>
                <a:gd name="connsiteX26" fmla="*/ 145487 w 355178"/>
                <a:gd name="connsiteY26" fmla="*/ 293020 h 355175"/>
                <a:gd name="connsiteX27" fmla="*/ 160513 w 355178"/>
                <a:gd name="connsiteY27" fmla="*/ 323073 h 355175"/>
                <a:gd name="connsiteX28" fmla="*/ 194665 w 355178"/>
                <a:gd name="connsiteY28" fmla="*/ 323073 h 355175"/>
                <a:gd name="connsiteX29" fmla="*/ 209692 w 355178"/>
                <a:gd name="connsiteY29" fmla="*/ 293020 h 355175"/>
                <a:gd name="connsiteX30" fmla="*/ 236330 w 355178"/>
                <a:gd name="connsiteY30" fmla="*/ 282091 h 355175"/>
                <a:gd name="connsiteX31" fmla="*/ 268433 w 355178"/>
                <a:gd name="connsiteY31" fmla="*/ 293020 h 355175"/>
                <a:gd name="connsiteX32" fmla="*/ 293022 w 355178"/>
                <a:gd name="connsiteY32" fmla="*/ 269113 h 355175"/>
                <a:gd name="connsiteX33" fmla="*/ 282094 w 355178"/>
                <a:gd name="connsiteY33" fmla="*/ 237011 h 355175"/>
                <a:gd name="connsiteX34" fmla="*/ 293705 w 355178"/>
                <a:gd name="connsiteY34" fmla="*/ 210373 h 355175"/>
                <a:gd name="connsiteX35" fmla="*/ 323759 w 355178"/>
                <a:gd name="connsiteY35" fmla="*/ 195346 h 355175"/>
                <a:gd name="connsiteX36" fmla="*/ 323759 w 355178"/>
                <a:gd name="connsiteY36" fmla="*/ 161195 h 355175"/>
                <a:gd name="connsiteX37" fmla="*/ 293705 w 355178"/>
                <a:gd name="connsiteY37" fmla="*/ 146168 h 35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5178" h="355175">
                  <a:moveTo>
                    <a:pt x="178272" y="229498"/>
                  </a:moveTo>
                  <a:cubicBezTo>
                    <a:pt x="149585" y="229498"/>
                    <a:pt x="127045" y="206275"/>
                    <a:pt x="127045" y="178271"/>
                  </a:cubicBezTo>
                  <a:cubicBezTo>
                    <a:pt x="127045" y="150266"/>
                    <a:pt x="150268" y="127043"/>
                    <a:pt x="178272" y="127043"/>
                  </a:cubicBezTo>
                  <a:cubicBezTo>
                    <a:pt x="206960" y="127043"/>
                    <a:pt x="229500" y="150266"/>
                    <a:pt x="229500" y="178271"/>
                  </a:cubicBezTo>
                  <a:cubicBezTo>
                    <a:pt x="229500" y="206275"/>
                    <a:pt x="206277" y="229498"/>
                    <a:pt x="178272" y="229498"/>
                  </a:cubicBezTo>
                  <a:close/>
                  <a:moveTo>
                    <a:pt x="293705" y="146168"/>
                  </a:moveTo>
                  <a:cubicBezTo>
                    <a:pt x="290973" y="136606"/>
                    <a:pt x="287558" y="127726"/>
                    <a:pt x="282777" y="119530"/>
                  </a:cubicBezTo>
                  <a:lnTo>
                    <a:pt x="293705" y="87428"/>
                  </a:lnTo>
                  <a:lnTo>
                    <a:pt x="269116" y="62839"/>
                  </a:lnTo>
                  <a:lnTo>
                    <a:pt x="237013" y="73767"/>
                  </a:lnTo>
                  <a:cubicBezTo>
                    <a:pt x="228817" y="68986"/>
                    <a:pt x="219937" y="65571"/>
                    <a:pt x="210375" y="62839"/>
                  </a:cubicBezTo>
                  <a:lnTo>
                    <a:pt x="195348" y="32785"/>
                  </a:lnTo>
                  <a:lnTo>
                    <a:pt x="161196" y="32785"/>
                  </a:lnTo>
                  <a:lnTo>
                    <a:pt x="146170" y="62839"/>
                  </a:lnTo>
                  <a:cubicBezTo>
                    <a:pt x="136607" y="65571"/>
                    <a:pt x="127728" y="68986"/>
                    <a:pt x="119531" y="73767"/>
                  </a:cubicBezTo>
                  <a:lnTo>
                    <a:pt x="87429" y="62839"/>
                  </a:lnTo>
                  <a:lnTo>
                    <a:pt x="62839" y="87428"/>
                  </a:lnTo>
                  <a:lnTo>
                    <a:pt x="73768" y="119530"/>
                  </a:lnTo>
                  <a:cubicBezTo>
                    <a:pt x="68987" y="127726"/>
                    <a:pt x="65571" y="136606"/>
                    <a:pt x="62839" y="146168"/>
                  </a:cubicBezTo>
                  <a:lnTo>
                    <a:pt x="32786" y="161195"/>
                  </a:lnTo>
                  <a:lnTo>
                    <a:pt x="32786" y="195346"/>
                  </a:lnTo>
                  <a:lnTo>
                    <a:pt x="62839" y="210373"/>
                  </a:lnTo>
                  <a:cubicBezTo>
                    <a:pt x="65571" y="219935"/>
                    <a:pt x="68987" y="228815"/>
                    <a:pt x="73768" y="237011"/>
                  </a:cubicBezTo>
                  <a:lnTo>
                    <a:pt x="62839" y="269113"/>
                  </a:lnTo>
                  <a:lnTo>
                    <a:pt x="86746" y="293020"/>
                  </a:lnTo>
                  <a:lnTo>
                    <a:pt x="118848" y="282091"/>
                  </a:lnTo>
                  <a:cubicBezTo>
                    <a:pt x="127045" y="286872"/>
                    <a:pt x="135924" y="290287"/>
                    <a:pt x="145487" y="293020"/>
                  </a:cubicBezTo>
                  <a:lnTo>
                    <a:pt x="160513" y="323073"/>
                  </a:lnTo>
                  <a:lnTo>
                    <a:pt x="194665" y="323073"/>
                  </a:lnTo>
                  <a:lnTo>
                    <a:pt x="209692" y="293020"/>
                  </a:lnTo>
                  <a:cubicBezTo>
                    <a:pt x="219254" y="290287"/>
                    <a:pt x="228134" y="286872"/>
                    <a:pt x="236330" y="282091"/>
                  </a:cubicBezTo>
                  <a:lnTo>
                    <a:pt x="268433" y="293020"/>
                  </a:lnTo>
                  <a:lnTo>
                    <a:pt x="293022" y="269113"/>
                  </a:lnTo>
                  <a:lnTo>
                    <a:pt x="282094" y="237011"/>
                  </a:lnTo>
                  <a:cubicBezTo>
                    <a:pt x="286875" y="228815"/>
                    <a:pt x="290973" y="219252"/>
                    <a:pt x="293705" y="210373"/>
                  </a:cubicBezTo>
                  <a:lnTo>
                    <a:pt x="323759" y="195346"/>
                  </a:lnTo>
                  <a:lnTo>
                    <a:pt x="323759" y="161195"/>
                  </a:lnTo>
                  <a:lnTo>
                    <a:pt x="293705" y="146168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: Shape 120">
              <a:extLst>
                <a:ext uri="{FF2B5EF4-FFF2-40B4-BE49-F238E27FC236}">
                  <a16:creationId xmlns:a16="http://schemas.microsoft.com/office/drawing/2014/main" id="{9390A076-63B6-4173-BB65-976D5D37C926}"/>
                </a:ext>
              </a:extLst>
            </p:cNvPr>
            <p:cNvSpPr/>
            <p:nvPr/>
          </p:nvSpPr>
          <p:spPr>
            <a:xfrm rot="900000">
              <a:off x="8862080" y="3516402"/>
              <a:ext cx="139124" cy="139123"/>
            </a:xfrm>
            <a:custGeom>
              <a:avLst/>
              <a:gdLst>
                <a:gd name="connsiteX0" fmla="*/ 178272 w 355178"/>
                <a:gd name="connsiteY0" fmla="*/ 229498 h 355175"/>
                <a:gd name="connsiteX1" fmla="*/ 127045 w 355178"/>
                <a:gd name="connsiteY1" fmla="*/ 178271 h 355175"/>
                <a:gd name="connsiteX2" fmla="*/ 178272 w 355178"/>
                <a:gd name="connsiteY2" fmla="*/ 127043 h 355175"/>
                <a:gd name="connsiteX3" fmla="*/ 229500 w 355178"/>
                <a:gd name="connsiteY3" fmla="*/ 178271 h 355175"/>
                <a:gd name="connsiteX4" fmla="*/ 178272 w 355178"/>
                <a:gd name="connsiteY4" fmla="*/ 229498 h 355175"/>
                <a:gd name="connsiteX5" fmla="*/ 178272 w 355178"/>
                <a:gd name="connsiteY5" fmla="*/ 229498 h 355175"/>
                <a:gd name="connsiteX6" fmla="*/ 282777 w 355178"/>
                <a:gd name="connsiteY6" fmla="*/ 119530 h 355175"/>
                <a:gd name="connsiteX7" fmla="*/ 293705 w 355178"/>
                <a:gd name="connsiteY7" fmla="*/ 87428 h 355175"/>
                <a:gd name="connsiteX8" fmla="*/ 269116 w 355178"/>
                <a:gd name="connsiteY8" fmla="*/ 62839 h 355175"/>
                <a:gd name="connsiteX9" fmla="*/ 237013 w 355178"/>
                <a:gd name="connsiteY9" fmla="*/ 73767 h 355175"/>
                <a:gd name="connsiteX10" fmla="*/ 210375 w 355178"/>
                <a:gd name="connsiteY10" fmla="*/ 62839 h 355175"/>
                <a:gd name="connsiteX11" fmla="*/ 195348 w 355178"/>
                <a:gd name="connsiteY11" fmla="*/ 32785 h 355175"/>
                <a:gd name="connsiteX12" fmla="*/ 161196 w 355178"/>
                <a:gd name="connsiteY12" fmla="*/ 32785 h 355175"/>
                <a:gd name="connsiteX13" fmla="*/ 146170 w 355178"/>
                <a:gd name="connsiteY13" fmla="*/ 62839 h 355175"/>
                <a:gd name="connsiteX14" fmla="*/ 119531 w 355178"/>
                <a:gd name="connsiteY14" fmla="*/ 73767 h 355175"/>
                <a:gd name="connsiteX15" fmla="*/ 87429 w 355178"/>
                <a:gd name="connsiteY15" fmla="*/ 62839 h 355175"/>
                <a:gd name="connsiteX16" fmla="*/ 63522 w 355178"/>
                <a:gd name="connsiteY16" fmla="*/ 86745 h 355175"/>
                <a:gd name="connsiteX17" fmla="*/ 73768 w 355178"/>
                <a:gd name="connsiteY17" fmla="*/ 118847 h 355175"/>
                <a:gd name="connsiteX18" fmla="*/ 62839 w 355178"/>
                <a:gd name="connsiteY18" fmla="*/ 145485 h 355175"/>
                <a:gd name="connsiteX19" fmla="*/ 32786 w 355178"/>
                <a:gd name="connsiteY19" fmla="*/ 160512 h 355175"/>
                <a:gd name="connsiteX20" fmla="*/ 32786 w 355178"/>
                <a:gd name="connsiteY20" fmla="*/ 194663 h 355175"/>
                <a:gd name="connsiteX21" fmla="*/ 62839 w 355178"/>
                <a:gd name="connsiteY21" fmla="*/ 209690 h 355175"/>
                <a:gd name="connsiteX22" fmla="*/ 73768 w 355178"/>
                <a:gd name="connsiteY22" fmla="*/ 236328 h 355175"/>
                <a:gd name="connsiteX23" fmla="*/ 63522 w 355178"/>
                <a:gd name="connsiteY23" fmla="*/ 268430 h 355175"/>
                <a:gd name="connsiteX24" fmla="*/ 87429 w 355178"/>
                <a:gd name="connsiteY24" fmla="*/ 292337 h 355175"/>
                <a:gd name="connsiteX25" fmla="*/ 119531 w 355178"/>
                <a:gd name="connsiteY25" fmla="*/ 282091 h 355175"/>
                <a:gd name="connsiteX26" fmla="*/ 146170 w 355178"/>
                <a:gd name="connsiteY26" fmla="*/ 293020 h 355175"/>
                <a:gd name="connsiteX27" fmla="*/ 161196 w 355178"/>
                <a:gd name="connsiteY27" fmla="*/ 323073 h 355175"/>
                <a:gd name="connsiteX28" fmla="*/ 195348 w 355178"/>
                <a:gd name="connsiteY28" fmla="*/ 323073 h 355175"/>
                <a:gd name="connsiteX29" fmla="*/ 210375 w 355178"/>
                <a:gd name="connsiteY29" fmla="*/ 293020 h 355175"/>
                <a:gd name="connsiteX30" fmla="*/ 237013 w 355178"/>
                <a:gd name="connsiteY30" fmla="*/ 282091 h 355175"/>
                <a:gd name="connsiteX31" fmla="*/ 269116 w 355178"/>
                <a:gd name="connsiteY31" fmla="*/ 293020 h 355175"/>
                <a:gd name="connsiteX32" fmla="*/ 293022 w 355178"/>
                <a:gd name="connsiteY32" fmla="*/ 268430 h 355175"/>
                <a:gd name="connsiteX33" fmla="*/ 282777 w 355178"/>
                <a:gd name="connsiteY33" fmla="*/ 237011 h 355175"/>
                <a:gd name="connsiteX34" fmla="*/ 293705 w 355178"/>
                <a:gd name="connsiteY34" fmla="*/ 210373 h 355175"/>
                <a:gd name="connsiteX35" fmla="*/ 323759 w 355178"/>
                <a:gd name="connsiteY35" fmla="*/ 195346 h 355175"/>
                <a:gd name="connsiteX36" fmla="*/ 323759 w 355178"/>
                <a:gd name="connsiteY36" fmla="*/ 161195 h 355175"/>
                <a:gd name="connsiteX37" fmla="*/ 293705 w 355178"/>
                <a:gd name="connsiteY37" fmla="*/ 146168 h 355175"/>
                <a:gd name="connsiteX38" fmla="*/ 282777 w 355178"/>
                <a:gd name="connsiteY38" fmla="*/ 119530 h 35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5178" h="355175">
                  <a:moveTo>
                    <a:pt x="178272" y="229498"/>
                  </a:moveTo>
                  <a:cubicBezTo>
                    <a:pt x="149585" y="229498"/>
                    <a:pt x="127045" y="206275"/>
                    <a:pt x="127045" y="178271"/>
                  </a:cubicBezTo>
                  <a:cubicBezTo>
                    <a:pt x="127045" y="149583"/>
                    <a:pt x="150268" y="127043"/>
                    <a:pt x="178272" y="127043"/>
                  </a:cubicBezTo>
                  <a:cubicBezTo>
                    <a:pt x="206960" y="127043"/>
                    <a:pt x="229500" y="150266"/>
                    <a:pt x="229500" y="178271"/>
                  </a:cubicBezTo>
                  <a:cubicBezTo>
                    <a:pt x="229500" y="206275"/>
                    <a:pt x="206960" y="229498"/>
                    <a:pt x="178272" y="229498"/>
                  </a:cubicBezTo>
                  <a:lnTo>
                    <a:pt x="178272" y="229498"/>
                  </a:lnTo>
                  <a:close/>
                  <a:moveTo>
                    <a:pt x="282777" y="119530"/>
                  </a:moveTo>
                  <a:lnTo>
                    <a:pt x="293705" y="87428"/>
                  </a:lnTo>
                  <a:lnTo>
                    <a:pt x="269116" y="62839"/>
                  </a:lnTo>
                  <a:lnTo>
                    <a:pt x="237013" y="73767"/>
                  </a:lnTo>
                  <a:cubicBezTo>
                    <a:pt x="228817" y="68986"/>
                    <a:pt x="219254" y="65571"/>
                    <a:pt x="210375" y="62839"/>
                  </a:cubicBezTo>
                  <a:lnTo>
                    <a:pt x="195348" y="32785"/>
                  </a:lnTo>
                  <a:lnTo>
                    <a:pt x="161196" y="32785"/>
                  </a:lnTo>
                  <a:lnTo>
                    <a:pt x="146170" y="62839"/>
                  </a:lnTo>
                  <a:cubicBezTo>
                    <a:pt x="136607" y="65571"/>
                    <a:pt x="127728" y="68986"/>
                    <a:pt x="119531" y="73767"/>
                  </a:cubicBezTo>
                  <a:lnTo>
                    <a:pt x="87429" y="62839"/>
                  </a:lnTo>
                  <a:lnTo>
                    <a:pt x="63522" y="86745"/>
                  </a:lnTo>
                  <a:lnTo>
                    <a:pt x="73768" y="118847"/>
                  </a:lnTo>
                  <a:cubicBezTo>
                    <a:pt x="68987" y="127043"/>
                    <a:pt x="65571" y="136606"/>
                    <a:pt x="62839" y="145485"/>
                  </a:cubicBezTo>
                  <a:lnTo>
                    <a:pt x="32786" y="160512"/>
                  </a:lnTo>
                  <a:lnTo>
                    <a:pt x="32786" y="194663"/>
                  </a:lnTo>
                  <a:lnTo>
                    <a:pt x="62839" y="209690"/>
                  </a:lnTo>
                  <a:cubicBezTo>
                    <a:pt x="65571" y="219252"/>
                    <a:pt x="68987" y="228132"/>
                    <a:pt x="73768" y="236328"/>
                  </a:cubicBezTo>
                  <a:lnTo>
                    <a:pt x="63522" y="268430"/>
                  </a:lnTo>
                  <a:lnTo>
                    <a:pt x="87429" y="292337"/>
                  </a:lnTo>
                  <a:lnTo>
                    <a:pt x="119531" y="282091"/>
                  </a:lnTo>
                  <a:cubicBezTo>
                    <a:pt x="127728" y="286872"/>
                    <a:pt x="136607" y="290287"/>
                    <a:pt x="146170" y="293020"/>
                  </a:cubicBezTo>
                  <a:lnTo>
                    <a:pt x="161196" y="323073"/>
                  </a:lnTo>
                  <a:lnTo>
                    <a:pt x="195348" y="323073"/>
                  </a:lnTo>
                  <a:lnTo>
                    <a:pt x="210375" y="293020"/>
                  </a:lnTo>
                  <a:cubicBezTo>
                    <a:pt x="219937" y="290287"/>
                    <a:pt x="228817" y="286872"/>
                    <a:pt x="237013" y="282091"/>
                  </a:cubicBezTo>
                  <a:lnTo>
                    <a:pt x="269116" y="293020"/>
                  </a:lnTo>
                  <a:lnTo>
                    <a:pt x="293022" y="268430"/>
                  </a:lnTo>
                  <a:lnTo>
                    <a:pt x="282777" y="237011"/>
                  </a:lnTo>
                  <a:cubicBezTo>
                    <a:pt x="287558" y="228815"/>
                    <a:pt x="290973" y="219935"/>
                    <a:pt x="293705" y="210373"/>
                  </a:cubicBezTo>
                  <a:lnTo>
                    <a:pt x="323759" y="195346"/>
                  </a:lnTo>
                  <a:lnTo>
                    <a:pt x="323759" y="161195"/>
                  </a:lnTo>
                  <a:lnTo>
                    <a:pt x="293705" y="146168"/>
                  </a:lnTo>
                  <a:cubicBezTo>
                    <a:pt x="290973" y="136606"/>
                    <a:pt x="287558" y="127726"/>
                    <a:pt x="282777" y="119530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356FC3B-08EA-4C0C-A805-3D169496D5A7}"/>
              </a:ext>
            </a:extLst>
          </p:cNvPr>
          <p:cNvSpPr/>
          <p:nvPr/>
        </p:nvSpPr>
        <p:spPr>
          <a:xfrm>
            <a:off x="9955978" y="3871088"/>
            <a:ext cx="1316738" cy="1213753"/>
          </a:xfrm>
          <a:prstGeom prst="rect">
            <a:avLst/>
          </a:prstGeom>
          <a:noFill/>
          <a:ln w="12700" cap="flat" cmpd="sng" algn="ctr">
            <a:solidFill>
              <a:srgbClr val="0078D7"/>
            </a:solidFill>
            <a:prstDash val="dash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Enclave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9295E5-8165-4BAD-8AFA-49970E5C598D}"/>
              </a:ext>
            </a:extLst>
          </p:cNvPr>
          <p:cNvSpPr txBox="1"/>
          <p:nvPr/>
        </p:nvSpPr>
        <p:spPr>
          <a:xfrm>
            <a:off x="10234275" y="446981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</a:rPr>
              <a:t>plaintext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1179ED0-F8A8-4C96-B796-DAF24648F990}"/>
              </a:ext>
            </a:extLst>
          </p:cNvPr>
          <p:cNvGrpSpPr/>
          <p:nvPr/>
        </p:nvGrpSpPr>
        <p:grpSpPr>
          <a:xfrm>
            <a:off x="10492140" y="4172014"/>
            <a:ext cx="244414" cy="299196"/>
            <a:chOff x="965200" y="3436897"/>
            <a:chExt cx="528881" cy="64742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144156C-D9AC-4EF0-92E5-AE0D6FE58AD2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64" name="Snip Single Corner Rectangle 26">
                <a:extLst>
                  <a:ext uri="{FF2B5EF4-FFF2-40B4-BE49-F238E27FC236}">
                    <a16:creationId xmlns:a16="http://schemas.microsoft.com/office/drawing/2014/main" id="{4B7B5263-C14C-4E43-B28A-BFC13F27E744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Triangle 27">
                <a:extLst>
                  <a:ext uri="{FF2B5EF4-FFF2-40B4-BE49-F238E27FC236}">
                    <a16:creationId xmlns:a16="http://schemas.microsoft.com/office/drawing/2014/main" id="{91C9A7B9-8429-4529-A0D3-61BF2FCE6D13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bevel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93D566-7D40-47CE-9E8B-B7EE8E02FA41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2AAAFE-8E73-45B3-B405-F64DDA6ABE10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B82A00-416D-410A-ADC6-1B1EA2DCAB8B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3FB013A-9FA4-4466-9FCF-64713FF42761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noFill/>
            <a:ln w="12700" cap="rnd" cmpd="sng" algn="ctr">
              <a:solidFill>
                <a:srgbClr val="0078D7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F2DD1E0-FC57-4BEC-B5CF-7F1CE1233A8B}"/>
              </a:ext>
            </a:extLst>
          </p:cNvPr>
          <p:cNvGrpSpPr/>
          <p:nvPr/>
        </p:nvGrpSpPr>
        <p:grpSpPr>
          <a:xfrm>
            <a:off x="10531470" y="3181276"/>
            <a:ext cx="165754" cy="851821"/>
            <a:chOff x="10621938" y="3597012"/>
            <a:chExt cx="165754" cy="108055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907AAA6-0AD4-43A5-8467-8F4C77C916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50504" y="4140382"/>
              <a:ext cx="107437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9B9D081-FA1E-4FE8-A7F0-6883BFC6B2FA}"/>
                </a:ext>
              </a:extLst>
            </p:cNvPr>
            <p:cNvCxnSpPr/>
            <p:nvPr/>
          </p:nvCxnSpPr>
          <p:spPr>
            <a:xfrm rot="5400000">
              <a:off x="10086273" y="4132677"/>
              <a:ext cx="107133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triangle"/>
              <a:tailEnd type="none"/>
            </a:ln>
            <a:effectLst/>
          </p:spPr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2A9BFA-16E9-4129-99C6-0556AB2DC83B}"/>
              </a:ext>
            </a:extLst>
          </p:cNvPr>
          <p:cNvGrpSpPr/>
          <p:nvPr/>
        </p:nvGrpSpPr>
        <p:grpSpPr>
          <a:xfrm>
            <a:off x="6327642" y="2378922"/>
            <a:ext cx="650980" cy="630708"/>
            <a:chOff x="7157554" y="1735934"/>
            <a:chExt cx="397423" cy="3985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9BB19F-F441-473C-BE16-70E943A71330}"/>
                </a:ext>
              </a:extLst>
            </p:cNvPr>
            <p:cNvGrpSpPr/>
            <p:nvPr/>
          </p:nvGrpSpPr>
          <p:grpSpPr>
            <a:xfrm>
              <a:off x="7157554" y="1735934"/>
              <a:ext cx="397423" cy="398542"/>
              <a:chOff x="2107244" y="1575258"/>
              <a:chExt cx="310993" cy="264555"/>
            </a:xfrm>
            <a:solidFill>
              <a:srgbClr val="0078D7"/>
            </a:solidFill>
          </p:grpSpPr>
          <p:sp>
            <p:nvSpPr>
              <p:cNvPr id="77" name="Rectangle 9">
                <a:extLst>
                  <a:ext uri="{FF2B5EF4-FFF2-40B4-BE49-F238E27FC236}">
                    <a16:creationId xmlns:a16="http://schemas.microsoft.com/office/drawing/2014/main" id="{02C1397E-B4B7-4BAF-A686-C516F32C2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Line 10">
                <a:extLst>
                  <a:ext uri="{FF2B5EF4-FFF2-40B4-BE49-F238E27FC236}">
                    <a16:creationId xmlns:a16="http://schemas.microsoft.com/office/drawing/2014/main" id="{F6212223-F4E8-42CA-95F4-CFFA7B88C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0E2C85F-1592-49A0-8C1D-D4C966D200B2}"/>
                </a:ext>
              </a:extLst>
            </p:cNvPr>
            <p:cNvGrpSpPr/>
            <p:nvPr/>
          </p:nvGrpSpPr>
          <p:grpSpPr>
            <a:xfrm>
              <a:off x="7264761" y="1903738"/>
              <a:ext cx="191394" cy="180132"/>
              <a:chOff x="2202934" y="1701907"/>
              <a:chExt cx="95690" cy="90061"/>
            </a:xfrm>
            <a:solidFill>
              <a:srgbClr val="50E6FF"/>
            </a:solidFill>
          </p:grpSpPr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58D81EDB-E3F4-4AF1-9EDF-2239059EA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934" y="1701907"/>
                <a:ext cx="95690" cy="90061"/>
              </a:xfrm>
              <a:custGeom>
                <a:avLst/>
                <a:gdLst>
                  <a:gd name="T0" fmla="*/ 0 w 68"/>
                  <a:gd name="T1" fmla="*/ 64 h 64"/>
                  <a:gd name="T2" fmla="*/ 0 w 68"/>
                  <a:gd name="T3" fmla="*/ 34 h 64"/>
                  <a:gd name="T4" fmla="*/ 34 w 68"/>
                  <a:gd name="T5" fmla="*/ 0 h 64"/>
                  <a:gd name="T6" fmla="*/ 68 w 68"/>
                  <a:gd name="T7" fmla="*/ 34 h 64"/>
                  <a:gd name="T8" fmla="*/ 68 w 68"/>
                  <a:gd name="T9" fmla="*/ 64 h 64"/>
                  <a:gd name="T10" fmla="*/ 0 w 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4">
                    <a:moveTo>
                      <a:pt x="0" y="64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68" y="34"/>
                    </a:lnTo>
                    <a:lnTo>
                      <a:pt x="68" y="64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Line 15">
                <a:extLst>
                  <a:ext uri="{FF2B5EF4-FFF2-40B4-BE49-F238E27FC236}">
                    <a16:creationId xmlns:a16="http://schemas.microsoft.com/office/drawing/2014/main" id="{5E250BBD-B2DE-466B-9279-FA8AF0767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3117" y="1755381"/>
                <a:ext cx="0" cy="36587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DE10759-BCFD-4497-B073-1F748C652D56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B9654B-AE57-4048-92EA-A788966440BD}"/>
              </a:ext>
            </a:extLst>
          </p:cNvPr>
          <p:cNvGrpSpPr/>
          <p:nvPr/>
        </p:nvGrpSpPr>
        <p:grpSpPr>
          <a:xfrm>
            <a:off x="10364764" y="2429570"/>
            <a:ext cx="499166" cy="640202"/>
            <a:chOff x="10344945" y="2179929"/>
            <a:chExt cx="401613" cy="515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30325F3-9864-4347-89CA-D107443BCE6A}"/>
                </a:ext>
              </a:extLst>
            </p:cNvPr>
            <p:cNvSpPr/>
            <p:nvPr/>
          </p:nvSpPr>
          <p:spPr bwMode="auto">
            <a:xfrm>
              <a:off x="10374086" y="2369861"/>
              <a:ext cx="332014" cy="201889"/>
            </a:xfrm>
            <a:prstGeom prst="rect">
              <a:avLst/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Freeform 188">
              <a:extLst>
                <a:ext uri="{FF2B5EF4-FFF2-40B4-BE49-F238E27FC236}">
                  <a16:creationId xmlns:a16="http://schemas.microsoft.com/office/drawing/2014/main" id="{40046D7E-4D3B-4B4E-8B82-D1476999180A}"/>
                </a:ext>
              </a:extLst>
            </p:cNvPr>
            <p:cNvSpPr/>
            <p:nvPr/>
          </p:nvSpPr>
          <p:spPr bwMode="auto">
            <a:xfrm>
              <a:off x="10344945" y="2179929"/>
              <a:ext cx="401613" cy="515089"/>
            </a:xfrm>
            <a:custGeom>
              <a:avLst/>
              <a:gdLst>
                <a:gd name="connsiteX0" fmla="*/ 737517 w 1455401"/>
                <a:gd name="connsiteY0" fmla="*/ 911351 h 1866625"/>
                <a:gd name="connsiteX1" fmla="*/ 785815 w 1455401"/>
                <a:gd name="connsiteY1" fmla="*/ 937839 h 1866625"/>
                <a:gd name="connsiteX2" fmla="*/ 803471 w 1455401"/>
                <a:gd name="connsiteY2" fmla="*/ 1010286 h 1866625"/>
                <a:gd name="connsiteX3" fmla="*/ 784774 w 1455401"/>
                <a:gd name="connsiteY3" fmla="*/ 1079356 h 1866625"/>
                <a:gd name="connsiteX4" fmla="*/ 735697 w 1455401"/>
                <a:gd name="connsiteY4" fmla="*/ 1105062 h 1866625"/>
                <a:gd name="connsiteX5" fmla="*/ 685192 w 1455401"/>
                <a:gd name="connsiteY5" fmla="*/ 1079616 h 1866625"/>
                <a:gd name="connsiteX6" fmla="*/ 666627 w 1455401"/>
                <a:gd name="connsiteY6" fmla="*/ 1008726 h 1866625"/>
                <a:gd name="connsiteX7" fmla="*/ 685324 w 1455401"/>
                <a:gd name="connsiteY7" fmla="*/ 936797 h 1866625"/>
                <a:gd name="connsiteX8" fmla="*/ 737517 w 1455401"/>
                <a:gd name="connsiteY8" fmla="*/ 911351 h 1866625"/>
                <a:gd name="connsiteX9" fmla="*/ 974881 w 1455401"/>
                <a:gd name="connsiteY9" fmla="*/ 822027 h 1866625"/>
                <a:gd name="connsiteX10" fmla="*/ 974881 w 1455401"/>
                <a:gd name="connsiteY10" fmla="*/ 1194390 h 1866625"/>
                <a:gd name="connsiteX11" fmla="*/ 1215333 w 1455401"/>
                <a:gd name="connsiteY11" fmla="*/ 1194390 h 1866625"/>
                <a:gd name="connsiteX12" fmla="*/ 1215333 w 1455401"/>
                <a:gd name="connsiteY12" fmla="*/ 1106622 h 1866625"/>
                <a:gd name="connsiteX13" fmla="*/ 1087058 w 1455401"/>
                <a:gd name="connsiteY13" fmla="*/ 1106622 h 1866625"/>
                <a:gd name="connsiteX14" fmla="*/ 1087058 w 1455401"/>
                <a:gd name="connsiteY14" fmla="*/ 822027 h 1866625"/>
                <a:gd name="connsiteX15" fmla="*/ 738555 w 1455401"/>
                <a:gd name="connsiteY15" fmla="*/ 815793 h 1866625"/>
                <a:gd name="connsiteX16" fmla="*/ 639361 w 1455401"/>
                <a:gd name="connsiteY16" fmla="*/ 840592 h 1866625"/>
                <a:gd name="connsiteX17" fmla="*/ 571587 w 1455401"/>
                <a:gd name="connsiteY17" fmla="*/ 910832 h 1866625"/>
                <a:gd name="connsiteX18" fmla="*/ 547438 w 1455401"/>
                <a:gd name="connsiteY18" fmla="*/ 1013140 h 1866625"/>
                <a:gd name="connsiteX19" fmla="*/ 571328 w 1455401"/>
                <a:gd name="connsiteY19" fmla="*/ 1110386 h 1866625"/>
                <a:gd name="connsiteX20" fmla="*/ 638192 w 1455401"/>
                <a:gd name="connsiteY20" fmla="*/ 1177121 h 1866625"/>
                <a:gd name="connsiteX21" fmla="*/ 733622 w 1455401"/>
                <a:gd name="connsiteY21" fmla="*/ 1200880 h 1866625"/>
                <a:gd name="connsiteX22" fmla="*/ 776983 w 1455401"/>
                <a:gd name="connsiteY22" fmla="*/ 1196466 h 1866625"/>
                <a:gd name="connsiteX23" fmla="*/ 824244 w 1455401"/>
                <a:gd name="connsiteY23" fmla="*/ 1244504 h 1866625"/>
                <a:gd name="connsiteX24" fmla="*/ 964983 w 1455401"/>
                <a:gd name="connsiteY24" fmla="*/ 1244504 h 1866625"/>
                <a:gd name="connsiteX25" fmla="*/ 866571 w 1455401"/>
                <a:gd name="connsiteY25" fmla="*/ 1149465 h 1866625"/>
                <a:gd name="connsiteX26" fmla="*/ 922399 w 1455401"/>
                <a:gd name="connsiteY26" fmla="*/ 1007169 h 1866625"/>
                <a:gd name="connsiteX27" fmla="*/ 899420 w 1455401"/>
                <a:gd name="connsiteY27" fmla="*/ 907325 h 1866625"/>
                <a:gd name="connsiteX28" fmla="*/ 834241 w 1455401"/>
                <a:gd name="connsiteY28" fmla="*/ 839555 h 1866625"/>
                <a:gd name="connsiteX29" fmla="*/ 738555 w 1455401"/>
                <a:gd name="connsiteY29" fmla="*/ 815793 h 1866625"/>
                <a:gd name="connsiteX30" fmla="*/ 391194 w 1455401"/>
                <a:gd name="connsiteY30" fmla="*/ 815793 h 1866625"/>
                <a:gd name="connsiteX31" fmla="*/ 281097 w 1455401"/>
                <a:gd name="connsiteY31" fmla="*/ 848123 h 1866625"/>
                <a:gd name="connsiteX32" fmla="*/ 240067 w 1455401"/>
                <a:gd name="connsiteY32" fmla="*/ 934462 h 1866625"/>
                <a:gd name="connsiteX33" fmla="*/ 329914 w 1455401"/>
                <a:gd name="connsiteY33" fmla="*/ 1046120 h 1866625"/>
                <a:gd name="connsiteX34" fmla="*/ 367955 w 1455401"/>
                <a:gd name="connsiteY34" fmla="*/ 1062479 h 1866625"/>
                <a:gd name="connsiteX35" fmla="*/ 383276 w 1455401"/>
                <a:gd name="connsiteY35" fmla="*/ 1075330 h 1866625"/>
                <a:gd name="connsiteX36" fmla="*/ 388337 w 1455401"/>
                <a:gd name="connsiteY36" fmla="*/ 1091301 h 1866625"/>
                <a:gd name="connsiteX37" fmla="*/ 378212 w 1455401"/>
                <a:gd name="connsiteY37" fmla="*/ 1110645 h 1866625"/>
                <a:gd name="connsiteX38" fmla="*/ 349649 w 1455401"/>
                <a:gd name="connsiteY38" fmla="*/ 1117266 h 1866625"/>
                <a:gd name="connsiteX39" fmla="*/ 296937 w 1455401"/>
                <a:gd name="connsiteY39" fmla="*/ 1106750 h 1866625"/>
                <a:gd name="connsiteX40" fmla="*/ 245263 w 1455401"/>
                <a:gd name="connsiteY40" fmla="*/ 1079097 h 1866625"/>
                <a:gd name="connsiteX41" fmla="*/ 245263 w 1455401"/>
                <a:gd name="connsiteY41" fmla="*/ 1181145 h 1866625"/>
                <a:gd name="connsiteX42" fmla="*/ 352243 w 1455401"/>
                <a:gd name="connsiteY42" fmla="*/ 1200880 h 1866625"/>
                <a:gd name="connsiteX43" fmla="*/ 438454 w 1455401"/>
                <a:gd name="connsiteY43" fmla="*/ 1187378 h 1866625"/>
                <a:gd name="connsiteX44" fmla="*/ 494152 w 1455401"/>
                <a:gd name="connsiteY44" fmla="*/ 1146351 h 1866625"/>
                <a:gd name="connsiteX45" fmla="*/ 514018 w 1455401"/>
                <a:gd name="connsiteY45" fmla="*/ 1081695 h 1866625"/>
                <a:gd name="connsiteX46" fmla="*/ 489997 w 1455401"/>
                <a:gd name="connsiteY46" fmla="*/ 1015737 h 1866625"/>
                <a:gd name="connsiteX47" fmla="*/ 408072 w 1455401"/>
                <a:gd name="connsiteY47" fmla="*/ 964582 h 1866625"/>
                <a:gd name="connsiteX48" fmla="*/ 369512 w 1455401"/>
                <a:gd name="connsiteY48" fmla="*/ 944719 h 1866625"/>
                <a:gd name="connsiteX49" fmla="*/ 360293 w 1455401"/>
                <a:gd name="connsiteY49" fmla="*/ 925372 h 1866625"/>
                <a:gd name="connsiteX50" fmla="*/ 371719 w 1455401"/>
                <a:gd name="connsiteY50" fmla="*/ 906159 h 1866625"/>
                <a:gd name="connsiteX51" fmla="*/ 401842 w 1455401"/>
                <a:gd name="connsiteY51" fmla="*/ 899147 h 1866625"/>
                <a:gd name="connsiteX52" fmla="*/ 494283 w 1455401"/>
                <a:gd name="connsiteY52" fmla="*/ 924853 h 1866625"/>
                <a:gd name="connsiteX53" fmla="*/ 494283 w 1455401"/>
                <a:gd name="connsiteY53" fmla="*/ 830076 h 1866625"/>
                <a:gd name="connsiteX54" fmla="*/ 456761 w 1455401"/>
                <a:gd name="connsiteY54" fmla="*/ 821245 h 1866625"/>
                <a:gd name="connsiteX55" fmla="*/ 427029 w 1455401"/>
                <a:gd name="connsiteY55" fmla="*/ 817350 h 1866625"/>
                <a:gd name="connsiteX56" fmla="*/ 391194 w 1455401"/>
                <a:gd name="connsiteY56" fmla="*/ 815793 h 1866625"/>
                <a:gd name="connsiteX57" fmla="*/ 1 w 1455401"/>
                <a:gd name="connsiteY57" fmla="*/ 235984 h 1866625"/>
                <a:gd name="connsiteX58" fmla="*/ 1 w 1455401"/>
                <a:gd name="connsiteY58" fmla="*/ 257081 h 1866625"/>
                <a:gd name="connsiteX59" fmla="*/ 1 w 1455401"/>
                <a:gd name="connsiteY59" fmla="*/ 296835 h 1866625"/>
                <a:gd name="connsiteX60" fmla="*/ 0 w 1455401"/>
                <a:gd name="connsiteY60" fmla="*/ 296838 h 1866625"/>
                <a:gd name="connsiteX61" fmla="*/ 1 w 1455401"/>
                <a:gd name="connsiteY61" fmla="*/ 235984 h 1866625"/>
                <a:gd name="connsiteX62" fmla="*/ 727701 w 1455401"/>
                <a:gd name="connsiteY62" fmla="*/ 107085 h 1866625"/>
                <a:gd name="connsiteX63" fmla="*/ 225411 w 1455401"/>
                <a:gd name="connsiteY63" fmla="*/ 254506 h 1866625"/>
                <a:gd name="connsiteX64" fmla="*/ 727701 w 1455401"/>
                <a:gd name="connsiteY64" fmla="*/ 401926 h 1866625"/>
                <a:gd name="connsiteX65" fmla="*/ 1229991 w 1455401"/>
                <a:gd name="connsiteY65" fmla="*/ 254506 h 1866625"/>
                <a:gd name="connsiteX66" fmla="*/ 727701 w 1455401"/>
                <a:gd name="connsiteY66" fmla="*/ 107085 h 1866625"/>
                <a:gd name="connsiteX67" fmla="*/ 727700 w 1455401"/>
                <a:gd name="connsiteY67" fmla="*/ 0 h 1866625"/>
                <a:gd name="connsiteX68" fmla="*/ 1451644 w 1455401"/>
                <a:gd name="connsiteY68" fmla="*/ 266488 h 1866625"/>
                <a:gd name="connsiteX69" fmla="*/ 1454289 w 1455401"/>
                <a:gd name="connsiteY69" fmla="*/ 287858 h 1866625"/>
                <a:gd name="connsiteX70" fmla="*/ 1455400 w 1455401"/>
                <a:gd name="connsiteY70" fmla="*/ 287858 h 1866625"/>
                <a:gd name="connsiteX71" fmla="*/ 1455400 w 1455401"/>
                <a:gd name="connsiteY71" fmla="*/ 296838 h 1866625"/>
                <a:gd name="connsiteX72" fmla="*/ 1455401 w 1455401"/>
                <a:gd name="connsiteY72" fmla="*/ 1569784 h 1866625"/>
                <a:gd name="connsiteX73" fmla="*/ 1455401 w 1455401"/>
                <a:gd name="connsiteY73" fmla="*/ 1569787 h 1866625"/>
                <a:gd name="connsiteX74" fmla="*/ 1455401 w 1455401"/>
                <a:gd name="connsiteY74" fmla="*/ 1569790 h 1866625"/>
                <a:gd name="connsiteX75" fmla="*/ 1455401 w 1455401"/>
                <a:gd name="connsiteY75" fmla="*/ 1578767 h 1866625"/>
                <a:gd name="connsiteX76" fmla="*/ 1454289 w 1455401"/>
                <a:gd name="connsiteY76" fmla="*/ 1578767 h 1866625"/>
                <a:gd name="connsiteX77" fmla="*/ 1451644 w 1455401"/>
                <a:gd name="connsiteY77" fmla="*/ 1600137 h 1866625"/>
                <a:gd name="connsiteX78" fmla="*/ 727701 w 1455401"/>
                <a:gd name="connsiteY78" fmla="*/ 1866625 h 1866625"/>
                <a:gd name="connsiteX79" fmla="*/ 3758 w 1455401"/>
                <a:gd name="connsiteY79" fmla="*/ 1600137 h 1866625"/>
                <a:gd name="connsiteX80" fmla="*/ 1113 w 1455401"/>
                <a:gd name="connsiteY80" fmla="*/ 1578767 h 1866625"/>
                <a:gd name="connsiteX81" fmla="*/ 1 w 1455401"/>
                <a:gd name="connsiteY81" fmla="*/ 1578767 h 1866625"/>
                <a:gd name="connsiteX82" fmla="*/ 1 w 1455401"/>
                <a:gd name="connsiteY82" fmla="*/ 1569787 h 1866625"/>
                <a:gd name="connsiteX83" fmla="*/ 1 w 1455401"/>
                <a:gd name="connsiteY83" fmla="*/ 296841 h 1866625"/>
                <a:gd name="connsiteX84" fmla="*/ 1 w 1455401"/>
                <a:gd name="connsiteY84" fmla="*/ 296835 h 1866625"/>
                <a:gd name="connsiteX85" fmla="*/ 1 w 1455401"/>
                <a:gd name="connsiteY85" fmla="*/ 296835 h 1866625"/>
                <a:gd name="connsiteX86" fmla="*/ 3758 w 1455401"/>
                <a:gd name="connsiteY86" fmla="*/ 266488 h 1866625"/>
                <a:gd name="connsiteX87" fmla="*/ 727700 w 1455401"/>
                <a:gd name="connsiteY87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55401" h="1866625">
                  <a:moveTo>
                    <a:pt x="737517" y="911351"/>
                  </a:moveTo>
                  <a:cubicBezTo>
                    <a:pt x="757941" y="911351"/>
                    <a:pt x="774041" y="920179"/>
                    <a:pt x="785815" y="937839"/>
                  </a:cubicBezTo>
                  <a:cubicBezTo>
                    <a:pt x="797585" y="955495"/>
                    <a:pt x="803471" y="979644"/>
                    <a:pt x="803471" y="1010286"/>
                  </a:cubicBezTo>
                  <a:cubicBezTo>
                    <a:pt x="803471" y="1039193"/>
                    <a:pt x="797241" y="1062219"/>
                    <a:pt x="784774" y="1079356"/>
                  </a:cubicBezTo>
                  <a:cubicBezTo>
                    <a:pt x="772310" y="1096493"/>
                    <a:pt x="755951" y="1105062"/>
                    <a:pt x="735697" y="1105062"/>
                  </a:cubicBezTo>
                  <a:cubicBezTo>
                    <a:pt x="714406" y="1105062"/>
                    <a:pt x="697571" y="1096582"/>
                    <a:pt x="685192" y="1079616"/>
                  </a:cubicBezTo>
                  <a:cubicBezTo>
                    <a:pt x="672814" y="1062649"/>
                    <a:pt x="666627" y="1039023"/>
                    <a:pt x="666627" y="1008726"/>
                  </a:cubicBezTo>
                  <a:cubicBezTo>
                    <a:pt x="666627" y="977739"/>
                    <a:pt x="672857" y="953764"/>
                    <a:pt x="685324" y="936797"/>
                  </a:cubicBezTo>
                  <a:cubicBezTo>
                    <a:pt x="697787" y="919834"/>
                    <a:pt x="715184" y="911351"/>
                    <a:pt x="737517" y="911351"/>
                  </a:cubicBezTo>
                  <a:close/>
                  <a:moveTo>
                    <a:pt x="974881" y="822027"/>
                  </a:moveTo>
                  <a:lnTo>
                    <a:pt x="974881" y="1194390"/>
                  </a:lnTo>
                  <a:lnTo>
                    <a:pt x="1215333" y="1194390"/>
                  </a:lnTo>
                  <a:lnTo>
                    <a:pt x="1215333" y="1106622"/>
                  </a:lnTo>
                  <a:lnTo>
                    <a:pt x="1087058" y="1106622"/>
                  </a:lnTo>
                  <a:lnTo>
                    <a:pt x="1087058" y="822027"/>
                  </a:lnTo>
                  <a:close/>
                  <a:moveTo>
                    <a:pt x="738555" y="815793"/>
                  </a:moveTo>
                  <a:cubicBezTo>
                    <a:pt x="701508" y="815793"/>
                    <a:pt x="668443" y="824059"/>
                    <a:pt x="639361" y="840592"/>
                  </a:cubicBezTo>
                  <a:cubicBezTo>
                    <a:pt x="610279" y="857125"/>
                    <a:pt x="587687" y="880538"/>
                    <a:pt x="571587" y="910832"/>
                  </a:cubicBezTo>
                  <a:cubicBezTo>
                    <a:pt x="555488" y="941126"/>
                    <a:pt x="547438" y="975230"/>
                    <a:pt x="547438" y="1013140"/>
                  </a:cubicBezTo>
                  <a:cubicBezTo>
                    <a:pt x="547438" y="1049322"/>
                    <a:pt x="555403" y="1081737"/>
                    <a:pt x="571328" y="1110386"/>
                  </a:cubicBezTo>
                  <a:cubicBezTo>
                    <a:pt x="587253" y="1139037"/>
                    <a:pt x="609543" y="1161282"/>
                    <a:pt x="638192" y="1177121"/>
                  </a:cubicBezTo>
                  <a:cubicBezTo>
                    <a:pt x="666843" y="1192961"/>
                    <a:pt x="698651" y="1200880"/>
                    <a:pt x="733622" y="1200880"/>
                  </a:cubicBezTo>
                  <a:cubicBezTo>
                    <a:pt x="748680" y="1200880"/>
                    <a:pt x="763137" y="1199408"/>
                    <a:pt x="776983" y="1196466"/>
                  </a:cubicBezTo>
                  <a:lnTo>
                    <a:pt x="824244" y="1244504"/>
                  </a:lnTo>
                  <a:lnTo>
                    <a:pt x="964983" y="1244504"/>
                  </a:lnTo>
                  <a:lnTo>
                    <a:pt x="866571" y="1149465"/>
                  </a:lnTo>
                  <a:cubicBezTo>
                    <a:pt x="903791" y="1112248"/>
                    <a:pt x="922399" y="1064814"/>
                    <a:pt x="922399" y="1007169"/>
                  </a:cubicBezTo>
                  <a:cubicBezTo>
                    <a:pt x="922399" y="969949"/>
                    <a:pt x="914737" y="936669"/>
                    <a:pt x="899420" y="907325"/>
                  </a:cubicBezTo>
                  <a:cubicBezTo>
                    <a:pt x="884099" y="877983"/>
                    <a:pt x="862373" y="855391"/>
                    <a:pt x="834241" y="839555"/>
                  </a:cubicBezTo>
                  <a:cubicBezTo>
                    <a:pt x="806111" y="823715"/>
                    <a:pt x="774215" y="815793"/>
                    <a:pt x="738555" y="815793"/>
                  </a:cubicBezTo>
                  <a:close/>
                  <a:moveTo>
                    <a:pt x="391194" y="815793"/>
                  </a:moveTo>
                  <a:cubicBezTo>
                    <a:pt x="345146" y="815793"/>
                    <a:pt x="308448" y="826569"/>
                    <a:pt x="281097" y="848123"/>
                  </a:cubicBezTo>
                  <a:cubicBezTo>
                    <a:pt x="253743" y="869674"/>
                    <a:pt x="240067" y="898454"/>
                    <a:pt x="240067" y="934462"/>
                  </a:cubicBezTo>
                  <a:cubicBezTo>
                    <a:pt x="240067" y="985877"/>
                    <a:pt x="270016" y="1023094"/>
                    <a:pt x="329914" y="1046120"/>
                  </a:cubicBezTo>
                  <a:cubicBezTo>
                    <a:pt x="348437" y="1053043"/>
                    <a:pt x="361117" y="1058495"/>
                    <a:pt x="367955" y="1062479"/>
                  </a:cubicBezTo>
                  <a:cubicBezTo>
                    <a:pt x="374793" y="1066459"/>
                    <a:pt x="379900" y="1070745"/>
                    <a:pt x="383276" y="1075330"/>
                  </a:cubicBezTo>
                  <a:cubicBezTo>
                    <a:pt x="386652" y="1079918"/>
                    <a:pt x="388337" y="1085242"/>
                    <a:pt x="388337" y="1091301"/>
                  </a:cubicBezTo>
                  <a:cubicBezTo>
                    <a:pt x="388337" y="1099784"/>
                    <a:pt x="384964" y="1106231"/>
                    <a:pt x="378212" y="1110645"/>
                  </a:cubicBezTo>
                  <a:cubicBezTo>
                    <a:pt x="371459" y="1115059"/>
                    <a:pt x="361938" y="1117266"/>
                    <a:pt x="349649" y="1117266"/>
                  </a:cubicBezTo>
                  <a:cubicBezTo>
                    <a:pt x="333375" y="1117266"/>
                    <a:pt x="315805" y="1113762"/>
                    <a:pt x="296937" y="1106750"/>
                  </a:cubicBezTo>
                  <a:cubicBezTo>
                    <a:pt x="278066" y="1099742"/>
                    <a:pt x="260843" y="1090523"/>
                    <a:pt x="245263" y="1079097"/>
                  </a:cubicBezTo>
                  <a:lnTo>
                    <a:pt x="245263" y="1181145"/>
                  </a:lnTo>
                  <a:cubicBezTo>
                    <a:pt x="277632" y="1194301"/>
                    <a:pt x="313296" y="1200880"/>
                    <a:pt x="352243" y="1200880"/>
                  </a:cubicBezTo>
                  <a:cubicBezTo>
                    <a:pt x="385828" y="1200880"/>
                    <a:pt x="414565" y="1196380"/>
                    <a:pt x="438454" y="1187378"/>
                  </a:cubicBezTo>
                  <a:cubicBezTo>
                    <a:pt x="462344" y="1178376"/>
                    <a:pt x="480910" y="1164700"/>
                    <a:pt x="494152" y="1146351"/>
                  </a:cubicBezTo>
                  <a:cubicBezTo>
                    <a:pt x="507397" y="1127999"/>
                    <a:pt x="514018" y="1106448"/>
                    <a:pt x="514018" y="1081695"/>
                  </a:cubicBezTo>
                  <a:cubicBezTo>
                    <a:pt x="514018" y="1056245"/>
                    <a:pt x="506011" y="1034260"/>
                    <a:pt x="489997" y="1015737"/>
                  </a:cubicBezTo>
                  <a:cubicBezTo>
                    <a:pt x="473987" y="997214"/>
                    <a:pt x="446678" y="980163"/>
                    <a:pt x="408072" y="964582"/>
                  </a:cubicBezTo>
                  <a:cubicBezTo>
                    <a:pt x="388511" y="956447"/>
                    <a:pt x="375657" y="949826"/>
                    <a:pt x="369512" y="944719"/>
                  </a:cubicBezTo>
                  <a:cubicBezTo>
                    <a:pt x="363367" y="939612"/>
                    <a:pt x="360293" y="933162"/>
                    <a:pt x="360293" y="925372"/>
                  </a:cubicBezTo>
                  <a:cubicBezTo>
                    <a:pt x="360293" y="917237"/>
                    <a:pt x="364103" y="910832"/>
                    <a:pt x="371719" y="906159"/>
                  </a:cubicBezTo>
                  <a:cubicBezTo>
                    <a:pt x="379338" y="901482"/>
                    <a:pt x="389378" y="899147"/>
                    <a:pt x="401842" y="899147"/>
                  </a:cubicBezTo>
                  <a:cubicBezTo>
                    <a:pt x="432136" y="899147"/>
                    <a:pt x="462948" y="907716"/>
                    <a:pt x="494283" y="924853"/>
                  </a:cubicBezTo>
                  <a:lnTo>
                    <a:pt x="494283" y="830076"/>
                  </a:lnTo>
                  <a:cubicBezTo>
                    <a:pt x="478184" y="825748"/>
                    <a:pt x="465677" y="822805"/>
                    <a:pt x="456761" y="821245"/>
                  </a:cubicBezTo>
                  <a:cubicBezTo>
                    <a:pt x="447847" y="819688"/>
                    <a:pt x="437936" y="818391"/>
                    <a:pt x="427029" y="817350"/>
                  </a:cubicBezTo>
                  <a:cubicBezTo>
                    <a:pt x="416122" y="816312"/>
                    <a:pt x="404177" y="815793"/>
                    <a:pt x="391194" y="815793"/>
                  </a:cubicBezTo>
                  <a:close/>
                  <a:moveTo>
                    <a:pt x="1" y="235984"/>
                  </a:moveTo>
                  <a:cubicBezTo>
                    <a:pt x="1" y="233280"/>
                    <a:pt x="1" y="238148"/>
                    <a:pt x="1" y="257081"/>
                  </a:cubicBezTo>
                  <a:lnTo>
                    <a:pt x="1" y="296835"/>
                  </a:lnTo>
                  <a:lnTo>
                    <a:pt x="0" y="296838"/>
                  </a:lnTo>
                  <a:cubicBezTo>
                    <a:pt x="0" y="296839"/>
                    <a:pt x="0" y="242745"/>
                    <a:pt x="1" y="235984"/>
                  </a:cubicBezTo>
                  <a:close/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lnTo>
                    <a:pt x="1" y="296835"/>
                  </a:lnTo>
                  <a:lnTo>
                    <a:pt x="1" y="296835"/>
                  </a:ln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74" dirty="0">
                <a:solidFill>
                  <a:srgbClr val="FFFFFF">
                    <a:lumMod val="85000"/>
                  </a:srgb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34E46A2-A761-4E53-9F28-FDA7DBE81DBB}"/>
              </a:ext>
            </a:extLst>
          </p:cNvPr>
          <p:cNvGrpSpPr/>
          <p:nvPr/>
        </p:nvGrpSpPr>
        <p:grpSpPr>
          <a:xfrm>
            <a:off x="5979243" y="3009630"/>
            <a:ext cx="344110" cy="452325"/>
            <a:chOff x="4373323" y="1855264"/>
            <a:chExt cx="2771333" cy="364285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B363C5-416D-4EC0-902B-A2ADBB773B9C}"/>
                </a:ext>
              </a:extLst>
            </p:cNvPr>
            <p:cNvSpPr/>
            <p:nvPr/>
          </p:nvSpPr>
          <p:spPr>
            <a:xfrm>
              <a:off x="4373323" y="1855264"/>
              <a:ext cx="2771333" cy="3642856"/>
            </a:xfrm>
            <a:custGeom>
              <a:avLst/>
              <a:gdLst>
                <a:gd name="connsiteX0" fmla="*/ 1405299 w 2771333"/>
                <a:gd name="connsiteY0" fmla="*/ 377758 h 3642856"/>
                <a:gd name="connsiteX1" fmla="*/ 750732 w 2771333"/>
                <a:gd name="connsiteY1" fmla="*/ 940856 h 3642856"/>
                <a:gd name="connsiteX2" fmla="*/ 738261 w 2771333"/>
                <a:gd name="connsiteY2" fmla="*/ 1071423 h 3642856"/>
                <a:gd name="connsiteX3" fmla="*/ 2072337 w 2771333"/>
                <a:gd name="connsiteY3" fmla="*/ 1071423 h 3642856"/>
                <a:gd name="connsiteX4" fmla="*/ 2059867 w 2771333"/>
                <a:gd name="connsiteY4" fmla="*/ 940856 h 3642856"/>
                <a:gd name="connsiteX5" fmla="*/ 1405299 w 2771333"/>
                <a:gd name="connsiteY5" fmla="*/ 377758 h 3642856"/>
                <a:gd name="connsiteX6" fmla="*/ 1405299 w 2771333"/>
                <a:gd name="connsiteY6" fmla="*/ 0 h 3642856"/>
                <a:gd name="connsiteX7" fmla="*/ 2445799 w 2771333"/>
                <a:gd name="connsiteY7" fmla="*/ 972254 h 3642856"/>
                <a:gd name="connsiteX8" fmla="*/ 2450636 w 2771333"/>
                <a:gd name="connsiteY8" fmla="*/ 1071423 h 3642856"/>
                <a:gd name="connsiteX9" fmla="*/ 2771333 w 2771333"/>
                <a:gd name="connsiteY9" fmla="*/ 1071423 h 3642856"/>
                <a:gd name="connsiteX10" fmla="*/ 2771333 w 2771333"/>
                <a:gd name="connsiteY10" fmla="*/ 3642856 h 3642856"/>
                <a:gd name="connsiteX11" fmla="*/ 0 w 2771333"/>
                <a:gd name="connsiteY11" fmla="*/ 3642856 h 3642856"/>
                <a:gd name="connsiteX12" fmla="*/ 0 w 2771333"/>
                <a:gd name="connsiteY12" fmla="*/ 1071423 h 3642856"/>
                <a:gd name="connsiteX13" fmla="*/ 359963 w 2771333"/>
                <a:gd name="connsiteY13" fmla="*/ 1071423 h 3642856"/>
                <a:gd name="connsiteX14" fmla="*/ 364799 w 2771333"/>
                <a:gd name="connsiteY14" fmla="*/ 972254 h 3642856"/>
                <a:gd name="connsiteX15" fmla="*/ 1405299 w 2771333"/>
                <a:gd name="connsiteY15" fmla="*/ 0 h 364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1333" h="3642856">
                  <a:moveTo>
                    <a:pt x="1405299" y="377758"/>
                  </a:moveTo>
                  <a:cubicBezTo>
                    <a:pt x="1082420" y="377758"/>
                    <a:pt x="813033" y="619497"/>
                    <a:pt x="750732" y="940856"/>
                  </a:cubicBezTo>
                  <a:lnTo>
                    <a:pt x="738261" y="1071423"/>
                  </a:lnTo>
                  <a:lnTo>
                    <a:pt x="2072337" y="1071423"/>
                  </a:lnTo>
                  <a:lnTo>
                    <a:pt x="2059867" y="940856"/>
                  </a:lnTo>
                  <a:cubicBezTo>
                    <a:pt x="1997565" y="619497"/>
                    <a:pt x="1728179" y="377758"/>
                    <a:pt x="1405299" y="377758"/>
                  </a:cubicBezTo>
                  <a:close/>
                  <a:moveTo>
                    <a:pt x="1405299" y="0"/>
                  </a:moveTo>
                  <a:cubicBezTo>
                    <a:pt x="1946832" y="0"/>
                    <a:pt x="2392239" y="426154"/>
                    <a:pt x="2445799" y="972254"/>
                  </a:cubicBezTo>
                  <a:lnTo>
                    <a:pt x="2450636" y="1071423"/>
                  </a:lnTo>
                  <a:lnTo>
                    <a:pt x="2771333" y="1071423"/>
                  </a:lnTo>
                  <a:lnTo>
                    <a:pt x="2771333" y="3642856"/>
                  </a:lnTo>
                  <a:lnTo>
                    <a:pt x="0" y="3642856"/>
                  </a:lnTo>
                  <a:lnTo>
                    <a:pt x="0" y="1071423"/>
                  </a:lnTo>
                  <a:lnTo>
                    <a:pt x="359963" y="1071423"/>
                  </a:lnTo>
                  <a:lnTo>
                    <a:pt x="364799" y="972254"/>
                  </a:lnTo>
                  <a:cubicBezTo>
                    <a:pt x="418360" y="426154"/>
                    <a:pt x="863766" y="0"/>
                    <a:pt x="140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76676B6-5B8F-4FFD-8F06-E026831BDA1D}"/>
                </a:ext>
              </a:extLst>
            </p:cNvPr>
            <p:cNvSpPr/>
            <p:nvPr/>
          </p:nvSpPr>
          <p:spPr>
            <a:xfrm>
              <a:off x="5451328" y="3779763"/>
              <a:ext cx="615330" cy="1137193"/>
            </a:xfrm>
            <a:custGeom>
              <a:avLst/>
              <a:gdLst>
                <a:gd name="connsiteX0" fmla="*/ 307665 w 615330"/>
                <a:gd name="connsiteY0" fmla="*/ 0 h 1137193"/>
                <a:gd name="connsiteX1" fmla="*/ 615330 w 615330"/>
                <a:gd name="connsiteY1" fmla="*/ 307666 h 1137193"/>
                <a:gd name="connsiteX2" fmla="*/ 427422 w 615330"/>
                <a:gd name="connsiteY2" fmla="*/ 591154 h 1137193"/>
                <a:gd name="connsiteX3" fmla="*/ 412107 w 615330"/>
                <a:gd name="connsiteY3" fmla="*/ 594246 h 1137193"/>
                <a:gd name="connsiteX4" fmla="*/ 412107 w 615330"/>
                <a:gd name="connsiteY4" fmla="*/ 1137193 h 1137193"/>
                <a:gd name="connsiteX5" fmla="*/ 214098 w 615330"/>
                <a:gd name="connsiteY5" fmla="*/ 1137193 h 1137193"/>
                <a:gd name="connsiteX6" fmla="*/ 214098 w 615330"/>
                <a:gd name="connsiteY6" fmla="*/ 596442 h 1137193"/>
                <a:gd name="connsiteX7" fmla="*/ 187908 w 615330"/>
                <a:gd name="connsiteY7" fmla="*/ 591154 h 1137193"/>
                <a:gd name="connsiteX8" fmla="*/ 0 w 615330"/>
                <a:gd name="connsiteY8" fmla="*/ 307666 h 1137193"/>
                <a:gd name="connsiteX9" fmla="*/ 307665 w 615330"/>
                <a:gd name="connsiteY9" fmla="*/ 0 h 113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330" h="1137193">
                  <a:moveTo>
                    <a:pt x="307665" y="0"/>
                  </a:moveTo>
                  <a:cubicBezTo>
                    <a:pt x="477584" y="0"/>
                    <a:pt x="615330" y="137747"/>
                    <a:pt x="615330" y="307666"/>
                  </a:cubicBezTo>
                  <a:cubicBezTo>
                    <a:pt x="615330" y="435106"/>
                    <a:pt x="537848" y="544448"/>
                    <a:pt x="427422" y="591154"/>
                  </a:cubicBezTo>
                  <a:lnTo>
                    <a:pt x="412107" y="594246"/>
                  </a:lnTo>
                  <a:lnTo>
                    <a:pt x="412107" y="1137193"/>
                  </a:lnTo>
                  <a:lnTo>
                    <a:pt x="214098" y="1137193"/>
                  </a:lnTo>
                  <a:lnTo>
                    <a:pt x="214098" y="596442"/>
                  </a:lnTo>
                  <a:lnTo>
                    <a:pt x="187908" y="591154"/>
                  </a:lnTo>
                  <a:cubicBezTo>
                    <a:pt x="77482" y="544448"/>
                    <a:pt x="0" y="435106"/>
                    <a:pt x="0" y="307666"/>
                  </a:cubicBezTo>
                  <a:cubicBezTo>
                    <a:pt x="0" y="137747"/>
                    <a:pt x="137746" y="0"/>
                    <a:pt x="307665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6068D5-DC04-49DC-B4C3-298048610FE2}"/>
              </a:ext>
            </a:extLst>
          </p:cNvPr>
          <p:cNvGrpSpPr/>
          <p:nvPr/>
        </p:nvGrpSpPr>
        <p:grpSpPr>
          <a:xfrm>
            <a:off x="9910894" y="4678796"/>
            <a:ext cx="344110" cy="452325"/>
            <a:chOff x="4373323" y="1855264"/>
            <a:chExt cx="2771333" cy="3642856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317ED5-A95B-4079-9F03-E4AFA6975CFB}"/>
                </a:ext>
              </a:extLst>
            </p:cNvPr>
            <p:cNvSpPr/>
            <p:nvPr/>
          </p:nvSpPr>
          <p:spPr>
            <a:xfrm>
              <a:off x="4373323" y="1855264"/>
              <a:ext cx="2771333" cy="3642856"/>
            </a:xfrm>
            <a:custGeom>
              <a:avLst/>
              <a:gdLst>
                <a:gd name="connsiteX0" fmla="*/ 1405299 w 2771333"/>
                <a:gd name="connsiteY0" fmla="*/ 377758 h 3642856"/>
                <a:gd name="connsiteX1" fmla="*/ 750732 w 2771333"/>
                <a:gd name="connsiteY1" fmla="*/ 940856 h 3642856"/>
                <a:gd name="connsiteX2" fmla="*/ 738261 w 2771333"/>
                <a:gd name="connsiteY2" fmla="*/ 1071423 h 3642856"/>
                <a:gd name="connsiteX3" fmla="*/ 2072337 w 2771333"/>
                <a:gd name="connsiteY3" fmla="*/ 1071423 h 3642856"/>
                <a:gd name="connsiteX4" fmla="*/ 2059867 w 2771333"/>
                <a:gd name="connsiteY4" fmla="*/ 940856 h 3642856"/>
                <a:gd name="connsiteX5" fmla="*/ 1405299 w 2771333"/>
                <a:gd name="connsiteY5" fmla="*/ 377758 h 3642856"/>
                <a:gd name="connsiteX6" fmla="*/ 1405299 w 2771333"/>
                <a:gd name="connsiteY6" fmla="*/ 0 h 3642856"/>
                <a:gd name="connsiteX7" fmla="*/ 2445799 w 2771333"/>
                <a:gd name="connsiteY7" fmla="*/ 972254 h 3642856"/>
                <a:gd name="connsiteX8" fmla="*/ 2450636 w 2771333"/>
                <a:gd name="connsiteY8" fmla="*/ 1071423 h 3642856"/>
                <a:gd name="connsiteX9" fmla="*/ 2771333 w 2771333"/>
                <a:gd name="connsiteY9" fmla="*/ 1071423 h 3642856"/>
                <a:gd name="connsiteX10" fmla="*/ 2771333 w 2771333"/>
                <a:gd name="connsiteY10" fmla="*/ 3642856 h 3642856"/>
                <a:gd name="connsiteX11" fmla="*/ 0 w 2771333"/>
                <a:gd name="connsiteY11" fmla="*/ 3642856 h 3642856"/>
                <a:gd name="connsiteX12" fmla="*/ 0 w 2771333"/>
                <a:gd name="connsiteY12" fmla="*/ 1071423 h 3642856"/>
                <a:gd name="connsiteX13" fmla="*/ 359963 w 2771333"/>
                <a:gd name="connsiteY13" fmla="*/ 1071423 h 3642856"/>
                <a:gd name="connsiteX14" fmla="*/ 364799 w 2771333"/>
                <a:gd name="connsiteY14" fmla="*/ 972254 h 3642856"/>
                <a:gd name="connsiteX15" fmla="*/ 1405299 w 2771333"/>
                <a:gd name="connsiteY15" fmla="*/ 0 h 364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1333" h="3642856">
                  <a:moveTo>
                    <a:pt x="1405299" y="377758"/>
                  </a:moveTo>
                  <a:cubicBezTo>
                    <a:pt x="1082420" y="377758"/>
                    <a:pt x="813033" y="619497"/>
                    <a:pt x="750732" y="940856"/>
                  </a:cubicBezTo>
                  <a:lnTo>
                    <a:pt x="738261" y="1071423"/>
                  </a:lnTo>
                  <a:lnTo>
                    <a:pt x="2072337" y="1071423"/>
                  </a:lnTo>
                  <a:lnTo>
                    <a:pt x="2059867" y="940856"/>
                  </a:lnTo>
                  <a:cubicBezTo>
                    <a:pt x="1997565" y="619497"/>
                    <a:pt x="1728179" y="377758"/>
                    <a:pt x="1405299" y="377758"/>
                  </a:cubicBezTo>
                  <a:close/>
                  <a:moveTo>
                    <a:pt x="1405299" y="0"/>
                  </a:moveTo>
                  <a:cubicBezTo>
                    <a:pt x="1946832" y="0"/>
                    <a:pt x="2392239" y="426154"/>
                    <a:pt x="2445799" y="972254"/>
                  </a:cubicBezTo>
                  <a:lnTo>
                    <a:pt x="2450636" y="1071423"/>
                  </a:lnTo>
                  <a:lnTo>
                    <a:pt x="2771333" y="1071423"/>
                  </a:lnTo>
                  <a:lnTo>
                    <a:pt x="2771333" y="3642856"/>
                  </a:lnTo>
                  <a:lnTo>
                    <a:pt x="0" y="3642856"/>
                  </a:lnTo>
                  <a:lnTo>
                    <a:pt x="0" y="1071423"/>
                  </a:lnTo>
                  <a:lnTo>
                    <a:pt x="359963" y="1071423"/>
                  </a:lnTo>
                  <a:lnTo>
                    <a:pt x="364799" y="972254"/>
                  </a:lnTo>
                  <a:cubicBezTo>
                    <a:pt x="418360" y="426154"/>
                    <a:pt x="863766" y="0"/>
                    <a:pt x="140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B3BB067-760E-415B-B83E-5A9A20E8C61A}"/>
                </a:ext>
              </a:extLst>
            </p:cNvPr>
            <p:cNvSpPr/>
            <p:nvPr/>
          </p:nvSpPr>
          <p:spPr>
            <a:xfrm>
              <a:off x="5451328" y="3779763"/>
              <a:ext cx="615330" cy="1137193"/>
            </a:xfrm>
            <a:custGeom>
              <a:avLst/>
              <a:gdLst>
                <a:gd name="connsiteX0" fmla="*/ 307665 w 615330"/>
                <a:gd name="connsiteY0" fmla="*/ 0 h 1137193"/>
                <a:gd name="connsiteX1" fmla="*/ 615330 w 615330"/>
                <a:gd name="connsiteY1" fmla="*/ 307666 h 1137193"/>
                <a:gd name="connsiteX2" fmla="*/ 427422 w 615330"/>
                <a:gd name="connsiteY2" fmla="*/ 591154 h 1137193"/>
                <a:gd name="connsiteX3" fmla="*/ 412107 w 615330"/>
                <a:gd name="connsiteY3" fmla="*/ 594246 h 1137193"/>
                <a:gd name="connsiteX4" fmla="*/ 412107 w 615330"/>
                <a:gd name="connsiteY4" fmla="*/ 1137193 h 1137193"/>
                <a:gd name="connsiteX5" fmla="*/ 214098 w 615330"/>
                <a:gd name="connsiteY5" fmla="*/ 1137193 h 1137193"/>
                <a:gd name="connsiteX6" fmla="*/ 214098 w 615330"/>
                <a:gd name="connsiteY6" fmla="*/ 596442 h 1137193"/>
                <a:gd name="connsiteX7" fmla="*/ 187908 w 615330"/>
                <a:gd name="connsiteY7" fmla="*/ 591154 h 1137193"/>
                <a:gd name="connsiteX8" fmla="*/ 0 w 615330"/>
                <a:gd name="connsiteY8" fmla="*/ 307666 h 1137193"/>
                <a:gd name="connsiteX9" fmla="*/ 307665 w 615330"/>
                <a:gd name="connsiteY9" fmla="*/ 0 h 113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330" h="1137193">
                  <a:moveTo>
                    <a:pt x="307665" y="0"/>
                  </a:moveTo>
                  <a:cubicBezTo>
                    <a:pt x="477584" y="0"/>
                    <a:pt x="615330" y="137747"/>
                    <a:pt x="615330" y="307666"/>
                  </a:cubicBezTo>
                  <a:cubicBezTo>
                    <a:pt x="615330" y="435106"/>
                    <a:pt x="537848" y="544448"/>
                    <a:pt x="427422" y="591154"/>
                  </a:cubicBezTo>
                  <a:lnTo>
                    <a:pt x="412107" y="594246"/>
                  </a:lnTo>
                  <a:lnTo>
                    <a:pt x="412107" y="1137193"/>
                  </a:lnTo>
                  <a:lnTo>
                    <a:pt x="214098" y="1137193"/>
                  </a:lnTo>
                  <a:lnTo>
                    <a:pt x="214098" y="596442"/>
                  </a:lnTo>
                  <a:lnTo>
                    <a:pt x="187908" y="591154"/>
                  </a:lnTo>
                  <a:cubicBezTo>
                    <a:pt x="77482" y="544448"/>
                    <a:pt x="0" y="435106"/>
                    <a:pt x="0" y="307666"/>
                  </a:cubicBezTo>
                  <a:cubicBezTo>
                    <a:pt x="0" y="137747"/>
                    <a:pt x="137746" y="0"/>
                    <a:pt x="307665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8451ECF-1B8F-4F36-8439-17585B6596AA}"/>
              </a:ext>
            </a:extLst>
          </p:cNvPr>
          <p:cNvGrpSpPr/>
          <p:nvPr/>
        </p:nvGrpSpPr>
        <p:grpSpPr>
          <a:xfrm>
            <a:off x="9783903" y="2296944"/>
            <a:ext cx="147488" cy="193870"/>
            <a:chOff x="4373323" y="1855264"/>
            <a:chExt cx="2771333" cy="364285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102BBD-4490-41A8-B46E-4EB194B8CC5E}"/>
                </a:ext>
              </a:extLst>
            </p:cNvPr>
            <p:cNvSpPr/>
            <p:nvPr/>
          </p:nvSpPr>
          <p:spPr>
            <a:xfrm>
              <a:off x="4373323" y="1855264"/>
              <a:ext cx="2771333" cy="3642856"/>
            </a:xfrm>
            <a:custGeom>
              <a:avLst/>
              <a:gdLst>
                <a:gd name="connsiteX0" fmla="*/ 1405299 w 2771333"/>
                <a:gd name="connsiteY0" fmla="*/ 377758 h 3642856"/>
                <a:gd name="connsiteX1" fmla="*/ 750732 w 2771333"/>
                <a:gd name="connsiteY1" fmla="*/ 940856 h 3642856"/>
                <a:gd name="connsiteX2" fmla="*/ 738261 w 2771333"/>
                <a:gd name="connsiteY2" fmla="*/ 1071423 h 3642856"/>
                <a:gd name="connsiteX3" fmla="*/ 2072337 w 2771333"/>
                <a:gd name="connsiteY3" fmla="*/ 1071423 h 3642856"/>
                <a:gd name="connsiteX4" fmla="*/ 2059867 w 2771333"/>
                <a:gd name="connsiteY4" fmla="*/ 940856 h 3642856"/>
                <a:gd name="connsiteX5" fmla="*/ 1405299 w 2771333"/>
                <a:gd name="connsiteY5" fmla="*/ 377758 h 3642856"/>
                <a:gd name="connsiteX6" fmla="*/ 1405299 w 2771333"/>
                <a:gd name="connsiteY6" fmla="*/ 0 h 3642856"/>
                <a:gd name="connsiteX7" fmla="*/ 2445799 w 2771333"/>
                <a:gd name="connsiteY7" fmla="*/ 972254 h 3642856"/>
                <a:gd name="connsiteX8" fmla="*/ 2450636 w 2771333"/>
                <a:gd name="connsiteY8" fmla="*/ 1071423 h 3642856"/>
                <a:gd name="connsiteX9" fmla="*/ 2771333 w 2771333"/>
                <a:gd name="connsiteY9" fmla="*/ 1071423 h 3642856"/>
                <a:gd name="connsiteX10" fmla="*/ 2771333 w 2771333"/>
                <a:gd name="connsiteY10" fmla="*/ 3642856 h 3642856"/>
                <a:gd name="connsiteX11" fmla="*/ 0 w 2771333"/>
                <a:gd name="connsiteY11" fmla="*/ 3642856 h 3642856"/>
                <a:gd name="connsiteX12" fmla="*/ 0 w 2771333"/>
                <a:gd name="connsiteY12" fmla="*/ 1071423 h 3642856"/>
                <a:gd name="connsiteX13" fmla="*/ 359963 w 2771333"/>
                <a:gd name="connsiteY13" fmla="*/ 1071423 h 3642856"/>
                <a:gd name="connsiteX14" fmla="*/ 364799 w 2771333"/>
                <a:gd name="connsiteY14" fmla="*/ 972254 h 3642856"/>
                <a:gd name="connsiteX15" fmla="*/ 1405299 w 2771333"/>
                <a:gd name="connsiteY15" fmla="*/ 0 h 364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71333" h="3642856">
                  <a:moveTo>
                    <a:pt x="1405299" y="377758"/>
                  </a:moveTo>
                  <a:cubicBezTo>
                    <a:pt x="1082420" y="377758"/>
                    <a:pt x="813033" y="619497"/>
                    <a:pt x="750732" y="940856"/>
                  </a:cubicBezTo>
                  <a:lnTo>
                    <a:pt x="738261" y="1071423"/>
                  </a:lnTo>
                  <a:lnTo>
                    <a:pt x="2072337" y="1071423"/>
                  </a:lnTo>
                  <a:lnTo>
                    <a:pt x="2059867" y="940856"/>
                  </a:lnTo>
                  <a:cubicBezTo>
                    <a:pt x="1997565" y="619497"/>
                    <a:pt x="1728179" y="377758"/>
                    <a:pt x="1405299" y="377758"/>
                  </a:cubicBezTo>
                  <a:close/>
                  <a:moveTo>
                    <a:pt x="1405299" y="0"/>
                  </a:moveTo>
                  <a:cubicBezTo>
                    <a:pt x="1946832" y="0"/>
                    <a:pt x="2392239" y="426154"/>
                    <a:pt x="2445799" y="972254"/>
                  </a:cubicBezTo>
                  <a:lnTo>
                    <a:pt x="2450636" y="1071423"/>
                  </a:lnTo>
                  <a:lnTo>
                    <a:pt x="2771333" y="1071423"/>
                  </a:lnTo>
                  <a:lnTo>
                    <a:pt x="2771333" y="3642856"/>
                  </a:lnTo>
                  <a:lnTo>
                    <a:pt x="0" y="3642856"/>
                  </a:lnTo>
                  <a:lnTo>
                    <a:pt x="0" y="1071423"/>
                  </a:lnTo>
                  <a:lnTo>
                    <a:pt x="359963" y="1071423"/>
                  </a:lnTo>
                  <a:lnTo>
                    <a:pt x="364799" y="972254"/>
                  </a:lnTo>
                  <a:cubicBezTo>
                    <a:pt x="418360" y="426154"/>
                    <a:pt x="863766" y="0"/>
                    <a:pt x="140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E58A83-BBD4-4660-B31C-EB64BF56ACD8}"/>
                </a:ext>
              </a:extLst>
            </p:cNvPr>
            <p:cNvSpPr/>
            <p:nvPr/>
          </p:nvSpPr>
          <p:spPr>
            <a:xfrm>
              <a:off x="5451328" y="3779763"/>
              <a:ext cx="615330" cy="1137193"/>
            </a:xfrm>
            <a:custGeom>
              <a:avLst/>
              <a:gdLst>
                <a:gd name="connsiteX0" fmla="*/ 307665 w 615330"/>
                <a:gd name="connsiteY0" fmla="*/ 0 h 1137193"/>
                <a:gd name="connsiteX1" fmla="*/ 615330 w 615330"/>
                <a:gd name="connsiteY1" fmla="*/ 307666 h 1137193"/>
                <a:gd name="connsiteX2" fmla="*/ 427422 w 615330"/>
                <a:gd name="connsiteY2" fmla="*/ 591154 h 1137193"/>
                <a:gd name="connsiteX3" fmla="*/ 412107 w 615330"/>
                <a:gd name="connsiteY3" fmla="*/ 594246 h 1137193"/>
                <a:gd name="connsiteX4" fmla="*/ 412107 w 615330"/>
                <a:gd name="connsiteY4" fmla="*/ 1137193 h 1137193"/>
                <a:gd name="connsiteX5" fmla="*/ 214098 w 615330"/>
                <a:gd name="connsiteY5" fmla="*/ 1137193 h 1137193"/>
                <a:gd name="connsiteX6" fmla="*/ 214098 w 615330"/>
                <a:gd name="connsiteY6" fmla="*/ 596442 h 1137193"/>
                <a:gd name="connsiteX7" fmla="*/ 187908 w 615330"/>
                <a:gd name="connsiteY7" fmla="*/ 591154 h 1137193"/>
                <a:gd name="connsiteX8" fmla="*/ 0 w 615330"/>
                <a:gd name="connsiteY8" fmla="*/ 307666 h 1137193"/>
                <a:gd name="connsiteX9" fmla="*/ 307665 w 615330"/>
                <a:gd name="connsiteY9" fmla="*/ 0 h 113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5330" h="1137193">
                  <a:moveTo>
                    <a:pt x="307665" y="0"/>
                  </a:moveTo>
                  <a:cubicBezTo>
                    <a:pt x="477584" y="0"/>
                    <a:pt x="615330" y="137747"/>
                    <a:pt x="615330" y="307666"/>
                  </a:cubicBezTo>
                  <a:cubicBezTo>
                    <a:pt x="615330" y="435106"/>
                    <a:pt x="537848" y="544448"/>
                    <a:pt x="427422" y="591154"/>
                  </a:cubicBezTo>
                  <a:lnTo>
                    <a:pt x="412107" y="594246"/>
                  </a:lnTo>
                  <a:lnTo>
                    <a:pt x="412107" y="1137193"/>
                  </a:lnTo>
                  <a:lnTo>
                    <a:pt x="214098" y="1137193"/>
                  </a:lnTo>
                  <a:lnTo>
                    <a:pt x="214098" y="596442"/>
                  </a:lnTo>
                  <a:lnTo>
                    <a:pt x="187908" y="591154"/>
                  </a:lnTo>
                  <a:cubicBezTo>
                    <a:pt x="77482" y="544448"/>
                    <a:pt x="0" y="435106"/>
                    <a:pt x="0" y="307666"/>
                  </a:cubicBezTo>
                  <a:cubicBezTo>
                    <a:pt x="0" y="137747"/>
                    <a:pt x="137746" y="0"/>
                    <a:pt x="307665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AA3326B-E831-4B30-BF92-1379DDD4E1F2}"/>
              </a:ext>
            </a:extLst>
          </p:cNvPr>
          <p:cNvSpPr txBox="1"/>
          <p:nvPr/>
        </p:nvSpPr>
        <p:spPr>
          <a:xfrm>
            <a:off x="5764979" y="568999"/>
            <a:ext cx="5507737" cy="3416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Aft>
                <a:spcPts val="600"/>
              </a:spcAft>
              <a:defRPr sz="1800" kern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US" dirty="0"/>
              <a:t>Always Encrypted with secure enclaves</a:t>
            </a:r>
          </a:p>
        </p:txBody>
      </p:sp>
    </p:spTree>
    <p:extLst>
      <p:ext uri="{BB962C8B-B14F-4D97-AF65-F5344CB8AC3E}">
        <p14:creationId xmlns:p14="http://schemas.microsoft.com/office/powerpoint/2010/main" val="11229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04EC1A-A7CE-2647-ABB8-844B21BB62CE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FDEBE8-E81F-4B46-8FF5-2022D3DF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586852" cy="1661993"/>
          </a:xfrm>
        </p:spPr>
        <p:txBody>
          <a:bodyPr/>
          <a:lstStyle/>
          <a:p>
            <a:r>
              <a:rPr lang="en-US" dirty="0"/>
              <a:t>Mission critical availability</a:t>
            </a:r>
            <a:br>
              <a:rPr lang="en-US" dirty="0"/>
            </a:br>
            <a:r>
              <a:rPr lang="en-US" sz="2400" dirty="0">
                <a:solidFill>
                  <a:schemeClr val="accent1"/>
                </a:solidFill>
              </a:rPr>
              <a:t>Keep SQL Server running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sz="2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1" y="2331261"/>
            <a:ext cx="4260174" cy="223138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/>
              <a:t>Always On availability group enhancements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Resumable online index creation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Online Clustered Columnstore index creation and rebuild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Availability groups on Kubernetes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E20943-3BAD-4093-967B-EAAA88156D2C}"/>
              </a:ext>
            </a:extLst>
          </p:cNvPr>
          <p:cNvSpPr txBox="1"/>
          <p:nvPr/>
        </p:nvSpPr>
        <p:spPr>
          <a:xfrm>
            <a:off x="5784713" y="609734"/>
            <a:ext cx="5507737" cy="3416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Aft>
                <a:spcPts val="600"/>
              </a:spcAft>
              <a:defRPr sz="1800" kern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defRPr>
            </a:lvl1pPr>
          </a:lstStyle>
          <a:p>
            <a:pPr algn="ctr"/>
            <a:r>
              <a:rPr lang="en-US" dirty="0"/>
              <a:t>Availability groups on Kubernetes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9CBA-FAEE-584C-8313-E41B890A8435}"/>
              </a:ext>
            </a:extLst>
          </p:cNvPr>
          <p:cNvSpPr/>
          <p:nvPr/>
        </p:nvSpPr>
        <p:spPr>
          <a:xfrm>
            <a:off x="6015109" y="3673845"/>
            <a:ext cx="5030264" cy="588145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E6DDDEF-F4F0-BD4E-9C19-8E856A54DBCD}"/>
              </a:ext>
            </a:extLst>
          </p:cNvPr>
          <p:cNvGrpSpPr/>
          <p:nvPr/>
        </p:nvGrpSpPr>
        <p:grpSpPr>
          <a:xfrm>
            <a:off x="6335598" y="1442289"/>
            <a:ext cx="1401968" cy="1177477"/>
            <a:chOff x="7929992" y="1937589"/>
            <a:chExt cx="1335176" cy="11774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CD239A-92BF-CE48-864A-DCE125D227F6}"/>
                </a:ext>
              </a:extLst>
            </p:cNvPr>
            <p:cNvSpPr/>
            <p:nvPr/>
          </p:nvSpPr>
          <p:spPr bwMode="auto">
            <a:xfrm>
              <a:off x="7929992" y="2221899"/>
              <a:ext cx="1335176" cy="893167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55975-3FDE-AB49-B5E0-FD8CEC774C0B}"/>
                </a:ext>
              </a:extLst>
            </p:cNvPr>
            <p:cNvSpPr txBox="1"/>
            <p:nvPr/>
          </p:nvSpPr>
          <p:spPr>
            <a:xfrm>
              <a:off x="7929992" y="1937589"/>
              <a:ext cx="561372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7311D4-271B-244E-8E2A-644FABF5CA1A}"/>
                </a:ext>
              </a:extLst>
            </p:cNvPr>
            <p:cNvSpPr/>
            <p:nvPr/>
          </p:nvSpPr>
          <p:spPr bwMode="auto">
            <a:xfrm>
              <a:off x="8018486" y="2344783"/>
              <a:ext cx="1176668" cy="619413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457200"/>
              <a:r>
                <a:rPr lang="en-US" sz="1000" b="1" dirty="0">
                  <a:solidFill>
                    <a:schemeClr val="tx2"/>
                  </a:solidFill>
                  <a:latin typeface="+mj-lt"/>
                  <a:cs typeface="Segoe UI" panose="020B0502040204020203" pitchFamily="34" charset="0"/>
                </a:rPr>
                <a:t>Pod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3CFF41-76A2-4541-9B03-D9FA49773C17}"/>
                </a:ext>
              </a:extLst>
            </p:cNvPr>
            <p:cNvSpPr/>
            <p:nvPr/>
          </p:nvSpPr>
          <p:spPr bwMode="auto">
            <a:xfrm>
              <a:off x="8211334" y="2610704"/>
              <a:ext cx="740148" cy="246221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n-US" sz="1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Operator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D36441-7EE5-3046-8470-1564764969FF}"/>
              </a:ext>
            </a:extLst>
          </p:cNvPr>
          <p:cNvGrpSpPr/>
          <p:nvPr/>
        </p:nvGrpSpPr>
        <p:grpSpPr>
          <a:xfrm>
            <a:off x="9551125" y="1439778"/>
            <a:ext cx="1392457" cy="1179988"/>
            <a:chOff x="13228679" y="2056998"/>
            <a:chExt cx="1392457" cy="11799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1E6AFF-B3DA-E840-A82F-A071939E3F08}"/>
                </a:ext>
              </a:extLst>
            </p:cNvPr>
            <p:cNvSpPr/>
            <p:nvPr/>
          </p:nvSpPr>
          <p:spPr bwMode="auto">
            <a:xfrm>
              <a:off x="13228679" y="2343819"/>
              <a:ext cx="1392457" cy="893167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39E4E9-E87B-6947-81D6-44402E15F7F3}"/>
                </a:ext>
              </a:extLst>
            </p:cNvPr>
            <p:cNvSpPr txBox="1"/>
            <p:nvPr/>
          </p:nvSpPr>
          <p:spPr>
            <a:xfrm>
              <a:off x="13230344" y="2056998"/>
              <a:ext cx="561372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90C633-3446-4F44-9CFA-E7E7EF97800D}"/>
                </a:ext>
              </a:extLst>
            </p:cNvPr>
            <p:cNvSpPr/>
            <p:nvPr/>
          </p:nvSpPr>
          <p:spPr bwMode="auto">
            <a:xfrm>
              <a:off x="13322757" y="2466335"/>
              <a:ext cx="1204301" cy="619781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457200"/>
              <a:r>
                <a:rPr lang="en-US" sz="1000" b="1" dirty="0">
                  <a:solidFill>
                    <a:schemeClr val="tx2"/>
                  </a:solidFill>
                  <a:latin typeface="+mj-lt"/>
                  <a:cs typeface="Segoe UI" panose="020B0502040204020203" pitchFamily="34" charset="0"/>
                </a:rPr>
                <a:t>Pod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A50F3C-DA24-0944-8274-8D8507898A74}"/>
                </a:ext>
              </a:extLst>
            </p:cNvPr>
            <p:cNvSpPr/>
            <p:nvPr/>
          </p:nvSpPr>
          <p:spPr bwMode="auto">
            <a:xfrm>
              <a:off x="13434806" y="2732624"/>
              <a:ext cx="980202" cy="246221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n-US" sz="1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Load balancer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52E3042-0DA3-E449-BA5C-0C794C3AFCCF}"/>
              </a:ext>
            </a:extLst>
          </p:cNvPr>
          <p:cNvSpPr txBox="1"/>
          <p:nvPr/>
        </p:nvSpPr>
        <p:spPr>
          <a:xfrm>
            <a:off x="11222786" y="2307504"/>
            <a:ext cx="6187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Reporting </a:t>
            </a:r>
            <a:br>
              <a:rPr lang="en-US" sz="1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1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+mj-lt"/>
              </a:rPr>
              <a:t>app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27CF62-DD5B-3C40-ACE4-60F053D1BDB1}"/>
              </a:ext>
            </a:extLst>
          </p:cNvPr>
          <p:cNvSpPr txBox="1"/>
          <p:nvPr/>
        </p:nvSpPr>
        <p:spPr>
          <a:xfrm>
            <a:off x="5228741" y="5858411"/>
            <a:ext cx="5708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Primary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app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124B6-36F8-1E4D-9984-D86DE4F3E98F}"/>
              </a:ext>
            </a:extLst>
          </p:cNvPr>
          <p:cNvSpPr/>
          <p:nvPr/>
        </p:nvSpPr>
        <p:spPr bwMode="auto">
          <a:xfrm>
            <a:off x="6351064" y="3127938"/>
            <a:ext cx="1371037" cy="1677938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19F77-40A1-DC4D-91A6-44B8AF17E1A8}"/>
              </a:ext>
            </a:extLst>
          </p:cNvPr>
          <p:cNvSpPr txBox="1"/>
          <p:nvPr/>
        </p:nvSpPr>
        <p:spPr>
          <a:xfrm>
            <a:off x="6347215" y="3111946"/>
            <a:ext cx="561372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892F49-BC1F-3643-8F42-F7E8365387AC}"/>
              </a:ext>
            </a:extLst>
          </p:cNvPr>
          <p:cNvSpPr/>
          <p:nvPr/>
        </p:nvSpPr>
        <p:spPr bwMode="auto">
          <a:xfrm>
            <a:off x="6441021" y="3416817"/>
            <a:ext cx="1191123" cy="1291626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/>
            <a:r>
              <a:rPr lang="en-US" sz="1000" b="1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Pod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8E67FE-6F00-AB47-9499-27EB5E89D833}"/>
              </a:ext>
            </a:extLst>
          </p:cNvPr>
          <p:cNvSpPr/>
          <p:nvPr/>
        </p:nvSpPr>
        <p:spPr bwMode="auto">
          <a:xfrm>
            <a:off x="6516247" y="3764976"/>
            <a:ext cx="1040671" cy="400110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20040" rtlCol="0" anchor="ctr">
            <a:spAutoFit/>
          </a:bodyPr>
          <a:lstStyle/>
          <a:p>
            <a:pPr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primary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5A24E6-E42C-EA42-B271-60A4FBA6B135}"/>
              </a:ext>
            </a:extLst>
          </p:cNvPr>
          <p:cNvSpPr/>
          <p:nvPr/>
        </p:nvSpPr>
        <p:spPr bwMode="auto">
          <a:xfrm>
            <a:off x="6534048" y="4344590"/>
            <a:ext cx="1005068" cy="246221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 agent</a:t>
            </a:r>
          </a:p>
        </p:txBody>
      </p:sp>
      <p:sp>
        <p:nvSpPr>
          <p:cNvPr id="35" name="Freeform 63">
            <a:extLst>
              <a:ext uri="{FF2B5EF4-FFF2-40B4-BE49-F238E27FC236}">
                <a16:creationId xmlns:a16="http://schemas.microsoft.com/office/drawing/2014/main" id="{87706611-4869-5947-AAB1-95FC48418440}"/>
              </a:ext>
            </a:extLst>
          </p:cNvPr>
          <p:cNvSpPr/>
          <p:nvPr/>
        </p:nvSpPr>
        <p:spPr bwMode="auto">
          <a:xfrm>
            <a:off x="6599351" y="3861554"/>
            <a:ext cx="180575" cy="22312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1817F9-B4C0-BF45-AAAB-538752DA81C5}"/>
              </a:ext>
            </a:extLst>
          </p:cNvPr>
          <p:cNvSpPr/>
          <p:nvPr/>
        </p:nvSpPr>
        <p:spPr bwMode="auto">
          <a:xfrm>
            <a:off x="5904414" y="1168401"/>
            <a:ext cx="5204473" cy="502138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AB543-9B39-7C4F-956C-3659623C879E}"/>
              </a:ext>
            </a:extLst>
          </p:cNvPr>
          <p:cNvSpPr txBox="1"/>
          <p:nvPr/>
        </p:nvSpPr>
        <p:spPr>
          <a:xfrm>
            <a:off x="5964343" y="1203380"/>
            <a:ext cx="23269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Kubernetes </a:t>
            </a:r>
            <a:r>
              <a:rPr lang="en-US" sz="12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c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luster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CEFD97-E100-2344-8D11-ED84C72D9AF4}"/>
              </a:ext>
            </a:extLst>
          </p:cNvPr>
          <p:cNvCxnSpPr>
            <a:cxnSpLocks/>
          </p:cNvCxnSpPr>
          <p:nvPr/>
        </p:nvCxnSpPr>
        <p:spPr>
          <a:xfrm flipH="1">
            <a:off x="10955836" y="2124152"/>
            <a:ext cx="325393" cy="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72A5ED-6366-D54F-AFCC-D1E91173A896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7040430" y="4805876"/>
            <a:ext cx="0" cy="375591"/>
          </a:xfrm>
          <a:prstGeom prst="straightConnector1">
            <a:avLst/>
          </a:prstGeom>
          <a:ln w="12700">
            <a:solidFill>
              <a:srgbClr val="0078D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580124-ECA6-9349-A9E9-C1A5233E3184}"/>
              </a:ext>
            </a:extLst>
          </p:cNvPr>
          <p:cNvCxnSpPr>
            <a:cxnSpLocks/>
          </p:cNvCxnSpPr>
          <p:nvPr/>
        </p:nvCxnSpPr>
        <p:spPr>
          <a:xfrm>
            <a:off x="10419541" y="2619766"/>
            <a:ext cx="0" cy="500552"/>
          </a:xfrm>
          <a:prstGeom prst="straightConnector1">
            <a:avLst/>
          </a:prstGeom>
          <a:ln w="12700">
            <a:solidFill>
              <a:srgbClr val="0078D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BB703E-EBB5-9D44-B0EC-054915C2FE64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>
            <a:off x="7036582" y="2619766"/>
            <a:ext cx="1" cy="508172"/>
          </a:xfrm>
          <a:prstGeom prst="line">
            <a:avLst/>
          </a:prstGeom>
          <a:ln w="12700">
            <a:solidFill>
              <a:srgbClr val="0078D7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88B7FFE-6664-0A4F-BFBB-BCDFA0020A02}"/>
              </a:ext>
            </a:extLst>
          </p:cNvPr>
          <p:cNvGrpSpPr/>
          <p:nvPr/>
        </p:nvGrpSpPr>
        <p:grpSpPr>
          <a:xfrm>
            <a:off x="6320358" y="4894646"/>
            <a:ext cx="1607708" cy="1179988"/>
            <a:chOff x="6817472" y="6382889"/>
            <a:chExt cx="1617464" cy="117998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E97464-4A4F-CE47-9490-2496173CC582}"/>
                </a:ext>
              </a:extLst>
            </p:cNvPr>
            <p:cNvSpPr/>
            <p:nvPr/>
          </p:nvSpPr>
          <p:spPr bwMode="auto">
            <a:xfrm>
              <a:off x="6864532" y="6669710"/>
              <a:ext cx="1570404" cy="893167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4A458D-8AE6-184D-B19B-FCD1B247A690}"/>
                </a:ext>
              </a:extLst>
            </p:cNvPr>
            <p:cNvSpPr txBox="1"/>
            <p:nvPr/>
          </p:nvSpPr>
          <p:spPr>
            <a:xfrm>
              <a:off x="6817472" y="6382889"/>
              <a:ext cx="5613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E86D2F-661F-4249-AF5E-F70477792574}"/>
                </a:ext>
              </a:extLst>
            </p:cNvPr>
            <p:cNvSpPr/>
            <p:nvPr/>
          </p:nvSpPr>
          <p:spPr bwMode="auto">
            <a:xfrm>
              <a:off x="6996423" y="6792226"/>
              <a:ext cx="1335762" cy="619781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457200"/>
              <a:r>
                <a:rPr lang="en-US" sz="1000" b="1" dirty="0">
                  <a:solidFill>
                    <a:schemeClr val="tx2"/>
                  </a:solidFill>
                  <a:latin typeface="+mj-lt"/>
                  <a:cs typeface="Segoe UI" panose="020B0502040204020203" pitchFamily="34" charset="0"/>
                </a:rPr>
                <a:t>Pod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8C1014-66C6-6F40-BA6C-FB54BFBB17EF}"/>
                </a:ext>
              </a:extLst>
            </p:cNvPr>
            <p:cNvSpPr/>
            <p:nvPr/>
          </p:nvSpPr>
          <p:spPr bwMode="auto">
            <a:xfrm>
              <a:off x="7145874" y="7058515"/>
              <a:ext cx="980202" cy="246221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 defTabSz="457200"/>
              <a:r>
                <a:rPr lang="en-US" sz="1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Load balancer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5C93B3F-59B0-7F47-B21E-0434E54B4CDE}"/>
              </a:ext>
            </a:extLst>
          </p:cNvPr>
          <p:cNvSpPr/>
          <p:nvPr/>
        </p:nvSpPr>
        <p:spPr bwMode="auto">
          <a:xfrm>
            <a:off x="7957604" y="3127938"/>
            <a:ext cx="1371037" cy="1677938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CDF9AE-15BC-0B4E-84F6-26A71F973436}"/>
              </a:ext>
            </a:extLst>
          </p:cNvPr>
          <p:cNvSpPr txBox="1"/>
          <p:nvPr/>
        </p:nvSpPr>
        <p:spPr>
          <a:xfrm>
            <a:off x="7954744" y="3111946"/>
            <a:ext cx="561372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302909-689D-AB48-9148-37284FF22EB8}"/>
              </a:ext>
            </a:extLst>
          </p:cNvPr>
          <p:cNvSpPr/>
          <p:nvPr/>
        </p:nvSpPr>
        <p:spPr bwMode="auto">
          <a:xfrm>
            <a:off x="8047561" y="3416817"/>
            <a:ext cx="1191123" cy="1291626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/>
            <a:r>
              <a:rPr lang="en-US" sz="1000" b="1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Pod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9BE885-3CE4-E042-9F10-DEADD0FB7159}"/>
              </a:ext>
            </a:extLst>
          </p:cNvPr>
          <p:cNvSpPr/>
          <p:nvPr/>
        </p:nvSpPr>
        <p:spPr bwMode="auto">
          <a:xfrm>
            <a:off x="8122787" y="3764976"/>
            <a:ext cx="1040671" cy="400110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20040" rtlCol="0" anchor="ctr">
            <a:spAutoFit/>
          </a:bodyPr>
          <a:lstStyle/>
          <a:p>
            <a:pPr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secondary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6227A3-E954-4244-BE63-3DD4E8E3464F}"/>
              </a:ext>
            </a:extLst>
          </p:cNvPr>
          <p:cNvSpPr/>
          <p:nvPr/>
        </p:nvSpPr>
        <p:spPr bwMode="auto">
          <a:xfrm>
            <a:off x="8140588" y="4344590"/>
            <a:ext cx="1005068" cy="246221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 agent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50F06FE-8FEB-FD44-9175-57533EC4B178}"/>
              </a:ext>
            </a:extLst>
          </p:cNvPr>
          <p:cNvSpPr/>
          <p:nvPr/>
        </p:nvSpPr>
        <p:spPr bwMode="auto">
          <a:xfrm>
            <a:off x="9590649" y="3120318"/>
            <a:ext cx="1371037" cy="1685558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EF4F96-B143-1E40-9F8D-D55DE4C41A19}"/>
              </a:ext>
            </a:extLst>
          </p:cNvPr>
          <p:cNvSpPr txBox="1"/>
          <p:nvPr/>
        </p:nvSpPr>
        <p:spPr>
          <a:xfrm>
            <a:off x="9596710" y="3111946"/>
            <a:ext cx="561372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7153A3-CF75-DB4A-96C9-ECCAECF79530}"/>
              </a:ext>
            </a:extLst>
          </p:cNvPr>
          <p:cNvSpPr/>
          <p:nvPr/>
        </p:nvSpPr>
        <p:spPr bwMode="auto">
          <a:xfrm>
            <a:off x="9680606" y="3416817"/>
            <a:ext cx="1191123" cy="1291626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/>
            <a:r>
              <a:rPr lang="en-US" sz="1000" b="1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Pod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1387B4-5E8D-AC40-B606-E4B521C5F301}"/>
              </a:ext>
            </a:extLst>
          </p:cNvPr>
          <p:cNvSpPr/>
          <p:nvPr/>
        </p:nvSpPr>
        <p:spPr bwMode="auto">
          <a:xfrm>
            <a:off x="9743322" y="3764976"/>
            <a:ext cx="1065690" cy="400110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20040" rtlCol="0" anchor="ctr">
            <a:spAutoFit/>
          </a:bodyPr>
          <a:lstStyle/>
          <a:p>
            <a:pPr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secondary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24CBBF-DEAB-694E-AA24-3BC0689B4A47}"/>
              </a:ext>
            </a:extLst>
          </p:cNvPr>
          <p:cNvSpPr/>
          <p:nvPr/>
        </p:nvSpPr>
        <p:spPr bwMode="auto">
          <a:xfrm>
            <a:off x="9773633" y="4344590"/>
            <a:ext cx="1005068" cy="246221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 agent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9CE2F97-D213-C440-92EE-EA41762568CD}"/>
              </a:ext>
            </a:extLst>
          </p:cNvPr>
          <p:cNvCxnSpPr>
            <a:cxnSpLocks/>
          </p:cNvCxnSpPr>
          <p:nvPr/>
        </p:nvCxnSpPr>
        <p:spPr>
          <a:xfrm flipH="1">
            <a:off x="5799558" y="5654600"/>
            <a:ext cx="536040" cy="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3">
            <a:extLst>
              <a:ext uri="{FF2B5EF4-FFF2-40B4-BE49-F238E27FC236}">
                <a16:creationId xmlns:a16="http://schemas.microsoft.com/office/drawing/2014/main" id="{9D643444-C062-3942-B31D-995A1249D836}"/>
              </a:ext>
            </a:extLst>
          </p:cNvPr>
          <p:cNvSpPr/>
          <p:nvPr/>
        </p:nvSpPr>
        <p:spPr bwMode="auto">
          <a:xfrm>
            <a:off x="8200555" y="3861554"/>
            <a:ext cx="180575" cy="22312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Freeform 63">
            <a:extLst>
              <a:ext uri="{FF2B5EF4-FFF2-40B4-BE49-F238E27FC236}">
                <a16:creationId xmlns:a16="http://schemas.microsoft.com/office/drawing/2014/main" id="{0C974F9C-50C2-F84C-BA52-9C4D10929426}"/>
              </a:ext>
            </a:extLst>
          </p:cNvPr>
          <p:cNvSpPr/>
          <p:nvPr/>
        </p:nvSpPr>
        <p:spPr bwMode="auto">
          <a:xfrm>
            <a:off x="9809729" y="3861554"/>
            <a:ext cx="180575" cy="22312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8A62B52D-95CB-8C4E-977F-7E0141C0C1E7}"/>
              </a:ext>
            </a:extLst>
          </p:cNvPr>
          <p:cNvSpPr/>
          <p:nvPr/>
        </p:nvSpPr>
        <p:spPr bwMode="auto">
          <a:xfrm>
            <a:off x="6541049" y="3434791"/>
            <a:ext cx="1070650" cy="1070650"/>
          </a:xfrm>
          <a:prstGeom prst="mathMultiply">
            <a:avLst>
              <a:gd name="adj1" fmla="val 6836"/>
            </a:avLst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42EA53-AD29-4FFB-ACFF-58C8A657938F}"/>
              </a:ext>
            </a:extLst>
          </p:cNvPr>
          <p:cNvCxnSpPr>
            <a:cxnSpLocks/>
            <a:stCxn id="9" idx="2"/>
            <a:endCxn id="71" idx="0"/>
          </p:cNvCxnSpPr>
          <p:nvPr/>
        </p:nvCxnSpPr>
        <p:spPr>
          <a:xfrm rot="16200000" flipH="1">
            <a:off x="7585766" y="2070581"/>
            <a:ext cx="508172" cy="1606541"/>
          </a:xfrm>
          <a:prstGeom prst="bentConnector3">
            <a:avLst>
              <a:gd name="adj1" fmla="val 50000"/>
            </a:avLst>
          </a:prstGeom>
          <a:ln w="12700">
            <a:solidFill>
              <a:srgbClr val="0078D7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298A196-1D94-4F61-BC74-8A41809BA852}"/>
              </a:ext>
            </a:extLst>
          </p:cNvPr>
          <p:cNvCxnSpPr>
            <a:cxnSpLocks/>
            <a:stCxn id="9" idx="2"/>
            <a:endCxn id="78" idx="0"/>
          </p:cNvCxnSpPr>
          <p:nvPr/>
        </p:nvCxnSpPr>
        <p:spPr>
          <a:xfrm rot="16200000" flipH="1">
            <a:off x="8406099" y="1250249"/>
            <a:ext cx="500552" cy="3239586"/>
          </a:xfrm>
          <a:prstGeom prst="bentConnector3">
            <a:avLst>
              <a:gd name="adj1" fmla="val 50000"/>
            </a:avLst>
          </a:prstGeom>
          <a:ln w="12700">
            <a:solidFill>
              <a:srgbClr val="0078D7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D15C364-07C8-49CB-BAFB-0C4DB28C9298}"/>
              </a:ext>
            </a:extLst>
          </p:cNvPr>
          <p:cNvCxnSpPr>
            <a:cxnSpLocks/>
          </p:cNvCxnSpPr>
          <p:nvPr/>
        </p:nvCxnSpPr>
        <p:spPr>
          <a:xfrm rot="5400000">
            <a:off x="9363339" y="2071738"/>
            <a:ext cx="508172" cy="1604231"/>
          </a:xfrm>
          <a:prstGeom prst="bentConnector3">
            <a:avLst>
              <a:gd name="adj1" fmla="val 23040"/>
            </a:avLst>
          </a:prstGeom>
          <a:ln w="12700">
            <a:solidFill>
              <a:srgbClr val="0078D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A7DD8FD-EBD4-4856-956B-222CE8A72446}"/>
              </a:ext>
            </a:extLst>
          </p:cNvPr>
          <p:cNvCxnSpPr>
            <a:cxnSpLocks/>
          </p:cNvCxnSpPr>
          <p:nvPr/>
        </p:nvCxnSpPr>
        <p:spPr>
          <a:xfrm rot="5400000">
            <a:off x="8560069" y="1268467"/>
            <a:ext cx="508172" cy="3210771"/>
          </a:xfrm>
          <a:prstGeom prst="bentConnector3">
            <a:avLst>
              <a:gd name="adj1" fmla="val 22866"/>
            </a:avLst>
          </a:prstGeom>
          <a:ln w="12700">
            <a:solidFill>
              <a:srgbClr val="0078D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EDB4966A-25C5-4B5C-8174-E7E23A83CA92}"/>
              </a:ext>
            </a:extLst>
          </p:cNvPr>
          <p:cNvCxnSpPr>
            <a:cxnSpLocks/>
            <a:stCxn id="50" idx="0"/>
            <a:endCxn id="71" idx="2"/>
          </p:cNvCxnSpPr>
          <p:nvPr/>
        </p:nvCxnSpPr>
        <p:spPr>
          <a:xfrm rot="5400000" flipH="1" flipV="1">
            <a:off x="7707566" y="4245911"/>
            <a:ext cx="375591" cy="1495523"/>
          </a:xfrm>
          <a:prstGeom prst="bentConnector3">
            <a:avLst>
              <a:gd name="adj1" fmla="val 50000"/>
            </a:avLst>
          </a:prstGeom>
          <a:ln w="12700">
            <a:solidFill>
              <a:srgbClr val="0078D7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2F9412-A8A4-4510-8D0F-8A770C952F79}"/>
              </a:ext>
            </a:extLst>
          </p:cNvPr>
          <p:cNvGrpSpPr/>
          <p:nvPr/>
        </p:nvGrpSpPr>
        <p:grpSpPr>
          <a:xfrm>
            <a:off x="5296719" y="5395174"/>
            <a:ext cx="434861" cy="421319"/>
            <a:chOff x="7157554" y="1735934"/>
            <a:chExt cx="397423" cy="39854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7ADC9FD-7CE5-489D-A583-68A082AEC44F}"/>
                </a:ext>
              </a:extLst>
            </p:cNvPr>
            <p:cNvGrpSpPr/>
            <p:nvPr/>
          </p:nvGrpSpPr>
          <p:grpSpPr>
            <a:xfrm>
              <a:off x="7157554" y="1735934"/>
              <a:ext cx="397423" cy="398542"/>
              <a:chOff x="2107244" y="1575258"/>
              <a:chExt cx="310993" cy="264555"/>
            </a:xfrm>
            <a:solidFill>
              <a:srgbClr val="0078D7"/>
            </a:solidFill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1C4D5238-B2B6-4751-BF2F-9E5EE3E86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B6E34797-DDAE-41A4-8490-D4270C965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DCDF7AC-CBD5-4ADE-BAC6-5E6A7B87A450}"/>
                </a:ext>
              </a:extLst>
            </p:cNvPr>
            <p:cNvGrpSpPr/>
            <p:nvPr/>
          </p:nvGrpSpPr>
          <p:grpSpPr>
            <a:xfrm>
              <a:off x="7255156" y="1903738"/>
              <a:ext cx="191394" cy="180132"/>
              <a:chOff x="2198132" y="1701907"/>
              <a:chExt cx="95690" cy="90061"/>
            </a:xfrm>
            <a:solidFill>
              <a:srgbClr val="50E6FF"/>
            </a:solidFill>
          </p:grpSpPr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E7B9DCBC-9E2E-4D9F-B9B2-56508BEAE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132" y="1701907"/>
                <a:ext cx="95690" cy="90061"/>
              </a:xfrm>
              <a:custGeom>
                <a:avLst/>
                <a:gdLst>
                  <a:gd name="T0" fmla="*/ 0 w 68"/>
                  <a:gd name="T1" fmla="*/ 64 h 64"/>
                  <a:gd name="T2" fmla="*/ 0 w 68"/>
                  <a:gd name="T3" fmla="*/ 34 h 64"/>
                  <a:gd name="T4" fmla="*/ 34 w 68"/>
                  <a:gd name="T5" fmla="*/ 0 h 64"/>
                  <a:gd name="T6" fmla="*/ 68 w 68"/>
                  <a:gd name="T7" fmla="*/ 34 h 64"/>
                  <a:gd name="T8" fmla="*/ 68 w 68"/>
                  <a:gd name="T9" fmla="*/ 64 h 64"/>
                  <a:gd name="T10" fmla="*/ 0 w 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4">
                    <a:moveTo>
                      <a:pt x="0" y="64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68" y="34"/>
                    </a:lnTo>
                    <a:lnTo>
                      <a:pt x="68" y="64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639849A9-C4A2-4A71-8A43-556310E35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8542" y="1755381"/>
                <a:ext cx="0" cy="36587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F7569A-C9E9-4C34-B02E-BD3AD61E6CE9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6411EB-E209-4DBD-A89C-2D1443FADC11}"/>
              </a:ext>
            </a:extLst>
          </p:cNvPr>
          <p:cNvGrpSpPr/>
          <p:nvPr/>
        </p:nvGrpSpPr>
        <p:grpSpPr>
          <a:xfrm>
            <a:off x="11314735" y="1849115"/>
            <a:ext cx="434861" cy="421319"/>
            <a:chOff x="7157554" y="1735934"/>
            <a:chExt cx="397423" cy="39854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BE753FA-8498-492D-86BE-0F9DDA62489F}"/>
                </a:ext>
              </a:extLst>
            </p:cNvPr>
            <p:cNvGrpSpPr/>
            <p:nvPr/>
          </p:nvGrpSpPr>
          <p:grpSpPr>
            <a:xfrm>
              <a:off x="7157554" y="1735934"/>
              <a:ext cx="397423" cy="398542"/>
              <a:chOff x="2107244" y="1575258"/>
              <a:chExt cx="310993" cy="264555"/>
            </a:xfrm>
            <a:solidFill>
              <a:srgbClr val="0078D7"/>
            </a:solidFill>
          </p:grpSpPr>
          <p:sp>
            <p:nvSpPr>
              <p:cNvPr id="87" name="Rectangle 9">
                <a:extLst>
                  <a:ext uri="{FF2B5EF4-FFF2-40B4-BE49-F238E27FC236}">
                    <a16:creationId xmlns:a16="http://schemas.microsoft.com/office/drawing/2014/main" id="{C667EEBF-5BD2-4620-B409-7397C143B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Line 10">
                <a:extLst>
                  <a:ext uri="{FF2B5EF4-FFF2-40B4-BE49-F238E27FC236}">
                    <a16:creationId xmlns:a16="http://schemas.microsoft.com/office/drawing/2014/main" id="{34063534-9FE0-4D62-8881-4419814E0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Line 15">
              <a:extLst>
                <a:ext uri="{FF2B5EF4-FFF2-40B4-BE49-F238E27FC236}">
                  <a16:creationId xmlns:a16="http://schemas.microsoft.com/office/drawing/2014/main" id="{23CB0C1C-C20D-4DBC-ACFD-6A960FB00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5135" y="2010692"/>
              <a:ext cx="0" cy="73178"/>
            </a:xfrm>
            <a:prstGeom prst="line">
              <a:avLst/>
            </a:prstGeom>
            <a:solidFill>
              <a:srgbClr val="50E6FF"/>
            </a:solidFill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17814C4-62CD-4B51-9AFF-542817933DC9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EC662379-BF93-4C2B-887E-1EB0293C0DAE}"/>
              </a:ext>
            </a:extLst>
          </p:cNvPr>
          <p:cNvSpPr/>
          <p:nvPr/>
        </p:nvSpPr>
        <p:spPr bwMode="auto">
          <a:xfrm>
            <a:off x="8121039" y="3764975"/>
            <a:ext cx="1040671" cy="400110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20040" rtlCol="0" anchor="ctr">
            <a:spAutoFit/>
          </a:bodyPr>
          <a:lstStyle/>
          <a:p>
            <a:pPr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primary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1AF4ABE-F05A-4693-A474-D881230B68F0}"/>
              </a:ext>
            </a:extLst>
          </p:cNvPr>
          <p:cNvSpPr/>
          <p:nvPr/>
        </p:nvSpPr>
        <p:spPr bwMode="auto">
          <a:xfrm>
            <a:off x="6517722" y="3766691"/>
            <a:ext cx="1040671" cy="400110"/>
          </a:xfrm>
          <a:prstGeom prst="rect">
            <a:avLst/>
          </a:prstGeom>
          <a:noFill/>
          <a:ln w="19050">
            <a:solidFill>
              <a:srgbClr val="0078D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320040" rtlCol="0" anchor="ctr">
            <a:spAutoFit/>
          </a:bodyPr>
          <a:lstStyle/>
          <a:p>
            <a:pPr defTabSz="457200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secondary</a:t>
            </a:r>
          </a:p>
        </p:txBody>
      </p:sp>
    </p:spTree>
    <p:extLst>
      <p:ext uri="{BB962C8B-B14F-4D97-AF65-F5344CB8AC3E}">
        <p14:creationId xmlns:p14="http://schemas.microsoft.com/office/powerpoint/2010/main" val="41346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737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4" grpId="0" animBg="1"/>
      <p:bldP spid="4" grpId="0" animBg="1"/>
      <p:bldP spid="4" grpId="1" animBg="1"/>
      <p:bldP spid="85" grpId="0" animBg="1"/>
      <p:bldP spid="89" grpId="0" animBg="1"/>
    </p:bldLst>
  </p:timing>
</p:sld>
</file>

<file path=ppt/slides/slide1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A45F1D3A-1F99-034C-9D90-7D7F3784503F}"/>
              </a:ext>
            </a:extLst>
          </p:cNvPr>
          <p:cNvGrpSpPr/>
          <p:nvPr/>
        </p:nvGrpSpPr>
        <p:grpSpPr>
          <a:xfrm>
            <a:off x="8099158" y="2650987"/>
            <a:ext cx="1661765" cy="1285655"/>
            <a:chOff x="7157552" y="1735934"/>
            <a:chExt cx="497690" cy="39854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3081AF-62AC-8447-A5F9-282900B2DEC5}"/>
                </a:ext>
              </a:extLst>
            </p:cNvPr>
            <p:cNvGrpSpPr/>
            <p:nvPr/>
          </p:nvGrpSpPr>
          <p:grpSpPr>
            <a:xfrm>
              <a:off x="7157552" y="1735934"/>
              <a:ext cx="497690" cy="398542"/>
              <a:chOff x="2107241" y="1575258"/>
              <a:chExt cx="389454" cy="264555"/>
            </a:xfrm>
            <a:solidFill>
              <a:srgbClr val="0078D7"/>
            </a:solidFill>
          </p:grpSpPr>
          <p:sp>
            <p:nvSpPr>
              <p:cNvPr id="94" name="Rectangle 9">
                <a:extLst>
                  <a:ext uri="{FF2B5EF4-FFF2-40B4-BE49-F238E27FC236}">
                    <a16:creationId xmlns:a16="http://schemas.microsoft.com/office/drawing/2014/main" id="{D66DB734-5451-8043-99C5-28200E93F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89451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Line 10">
                <a:extLst>
                  <a:ext uri="{FF2B5EF4-FFF2-40B4-BE49-F238E27FC236}">
                    <a16:creationId xmlns:a16="http://schemas.microsoft.com/office/drawing/2014/main" id="{38A5A22C-3F42-C64F-A2A3-3D1F27433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1" y="1647026"/>
                <a:ext cx="389450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C0D0FCB-B378-A848-B10A-E214F2DBA2AA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059136-E2D9-49E7-B917-8BFA9B01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modern development platform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71F12-A5DB-4515-B13A-D962D518CDBA}"/>
              </a:ext>
            </a:extLst>
          </p:cNvPr>
          <p:cNvSpPr txBox="1"/>
          <p:nvPr/>
        </p:nvSpPr>
        <p:spPr>
          <a:xfrm>
            <a:off x="1973595" y="4477601"/>
            <a:ext cx="306223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Speed app development and admin with new enhancements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8A6D0-BB31-4DDD-B9A9-EC8FAF466AB0}"/>
              </a:ext>
            </a:extLst>
          </p:cNvPr>
          <p:cNvSpPr txBox="1"/>
          <p:nvPr/>
        </p:nvSpPr>
        <p:spPr>
          <a:xfrm>
            <a:off x="7748310" y="4477601"/>
            <a:ext cx="2363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Develop on your choice of language and tooling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53BFF5-08BD-BB4F-9B79-F70B205B1FF5}"/>
              </a:ext>
            </a:extLst>
          </p:cNvPr>
          <p:cNvGrpSpPr/>
          <p:nvPr/>
        </p:nvGrpSpPr>
        <p:grpSpPr>
          <a:xfrm>
            <a:off x="2683734" y="2650987"/>
            <a:ext cx="1661765" cy="1285655"/>
            <a:chOff x="7157552" y="1735934"/>
            <a:chExt cx="497690" cy="3985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1F7347-25B5-7C4E-B535-8D8275305A80}"/>
                </a:ext>
              </a:extLst>
            </p:cNvPr>
            <p:cNvGrpSpPr/>
            <p:nvPr/>
          </p:nvGrpSpPr>
          <p:grpSpPr>
            <a:xfrm>
              <a:off x="7157552" y="1735934"/>
              <a:ext cx="497690" cy="398542"/>
              <a:chOff x="2107241" y="1575258"/>
              <a:chExt cx="389454" cy="264555"/>
            </a:xfrm>
            <a:solidFill>
              <a:srgbClr val="0078D7"/>
            </a:solidFill>
          </p:grpSpPr>
          <p:sp>
            <p:nvSpPr>
              <p:cNvPr id="41" name="Rectangle 9">
                <a:extLst>
                  <a:ext uri="{FF2B5EF4-FFF2-40B4-BE49-F238E27FC236}">
                    <a16:creationId xmlns:a16="http://schemas.microsoft.com/office/drawing/2014/main" id="{3241A18B-D149-EE40-86DC-A7AC24193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89451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A173672D-C850-BA45-ADB0-D3E0EA518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1" y="1647026"/>
                <a:ext cx="389450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007C3D3-ECBE-CA4D-B16E-92EE5C74153D}"/>
                </a:ext>
              </a:extLst>
            </p:cNvPr>
            <p:cNvGrpSpPr/>
            <p:nvPr/>
          </p:nvGrpSpPr>
          <p:grpSpPr>
            <a:xfrm>
              <a:off x="7311048" y="1903738"/>
              <a:ext cx="191394" cy="180132"/>
              <a:chOff x="2226076" y="1701907"/>
              <a:chExt cx="95690" cy="90061"/>
            </a:xfrm>
            <a:solidFill>
              <a:srgbClr val="50E6FF"/>
            </a:solidFill>
          </p:grpSpPr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D91C4C32-415C-3247-BA69-4B726AC6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076" y="1701907"/>
                <a:ext cx="95690" cy="90061"/>
              </a:xfrm>
              <a:custGeom>
                <a:avLst/>
                <a:gdLst>
                  <a:gd name="T0" fmla="*/ 0 w 68"/>
                  <a:gd name="T1" fmla="*/ 64 h 64"/>
                  <a:gd name="T2" fmla="*/ 0 w 68"/>
                  <a:gd name="T3" fmla="*/ 34 h 64"/>
                  <a:gd name="T4" fmla="*/ 34 w 68"/>
                  <a:gd name="T5" fmla="*/ 0 h 64"/>
                  <a:gd name="T6" fmla="*/ 68 w 68"/>
                  <a:gd name="T7" fmla="*/ 34 h 64"/>
                  <a:gd name="T8" fmla="*/ 68 w 68"/>
                  <a:gd name="T9" fmla="*/ 64 h 64"/>
                  <a:gd name="T10" fmla="*/ 0 w 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4">
                    <a:moveTo>
                      <a:pt x="0" y="64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68" y="34"/>
                    </a:lnTo>
                    <a:lnTo>
                      <a:pt x="68" y="64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Line 15">
                <a:extLst>
                  <a:ext uri="{FF2B5EF4-FFF2-40B4-BE49-F238E27FC236}">
                    <a16:creationId xmlns:a16="http://schemas.microsoft.com/office/drawing/2014/main" id="{10D59CB8-4BD7-7044-8B0F-F71D15B9D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5477" y="1755381"/>
                <a:ext cx="0" cy="36587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54A435E-FCC4-4746-AB2B-7430084602BA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0" name="gear_3">
            <a:extLst>
              <a:ext uri="{FF2B5EF4-FFF2-40B4-BE49-F238E27FC236}">
                <a16:creationId xmlns:a16="http://schemas.microsoft.com/office/drawing/2014/main" id="{9E0A1276-67D3-44A8-B3C7-8FCB397AE1A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06485" y="3537327"/>
            <a:ext cx="730580" cy="736769"/>
          </a:xfrm>
          <a:custGeom>
            <a:avLst/>
            <a:gdLst>
              <a:gd name="T0" fmla="*/ 81 w 327"/>
              <a:gd name="T1" fmla="*/ 162 h 327"/>
              <a:gd name="T2" fmla="*/ 162 w 327"/>
              <a:gd name="T3" fmla="*/ 80 h 327"/>
              <a:gd name="T4" fmla="*/ 244 w 327"/>
              <a:gd name="T5" fmla="*/ 162 h 327"/>
              <a:gd name="T6" fmla="*/ 162 w 327"/>
              <a:gd name="T7" fmla="*/ 243 h 327"/>
              <a:gd name="T8" fmla="*/ 81 w 327"/>
              <a:gd name="T9" fmla="*/ 162 h 327"/>
              <a:gd name="T10" fmla="*/ 298 w 327"/>
              <a:gd name="T11" fmla="*/ 162 h 327"/>
              <a:gd name="T12" fmla="*/ 295 w 327"/>
              <a:gd name="T13" fmla="*/ 135 h 327"/>
              <a:gd name="T14" fmla="*/ 327 w 327"/>
              <a:gd name="T15" fmla="*/ 117 h 327"/>
              <a:gd name="T16" fmla="*/ 286 w 327"/>
              <a:gd name="T17" fmla="*/ 46 h 327"/>
              <a:gd name="T18" fmla="*/ 256 w 327"/>
              <a:gd name="T19" fmla="*/ 64 h 327"/>
              <a:gd name="T20" fmla="*/ 205 w 327"/>
              <a:gd name="T21" fmla="*/ 33 h 327"/>
              <a:gd name="T22" fmla="*/ 205 w 327"/>
              <a:gd name="T23" fmla="*/ 0 h 327"/>
              <a:gd name="T24" fmla="*/ 124 w 327"/>
              <a:gd name="T25" fmla="*/ 0 h 327"/>
              <a:gd name="T26" fmla="*/ 124 w 327"/>
              <a:gd name="T27" fmla="*/ 31 h 327"/>
              <a:gd name="T28" fmla="*/ 68 w 327"/>
              <a:gd name="T29" fmla="*/ 64 h 327"/>
              <a:gd name="T30" fmla="*/ 41 w 327"/>
              <a:gd name="T31" fmla="*/ 48 h 327"/>
              <a:gd name="T32" fmla="*/ 0 w 327"/>
              <a:gd name="T33" fmla="*/ 119 h 327"/>
              <a:gd name="T34" fmla="*/ 29 w 327"/>
              <a:gd name="T35" fmla="*/ 135 h 327"/>
              <a:gd name="T36" fmla="*/ 26 w 327"/>
              <a:gd name="T37" fmla="*/ 162 h 327"/>
              <a:gd name="T38" fmla="*/ 30 w 327"/>
              <a:gd name="T39" fmla="*/ 194 h 327"/>
              <a:gd name="T40" fmla="*/ 3 w 327"/>
              <a:gd name="T41" fmla="*/ 210 h 327"/>
              <a:gd name="T42" fmla="*/ 43 w 327"/>
              <a:gd name="T43" fmla="*/ 280 h 327"/>
              <a:gd name="T44" fmla="*/ 72 w 327"/>
              <a:gd name="T45" fmla="*/ 264 h 327"/>
              <a:gd name="T46" fmla="*/ 124 w 327"/>
              <a:gd name="T47" fmla="*/ 292 h 327"/>
              <a:gd name="T48" fmla="*/ 124 w 327"/>
              <a:gd name="T49" fmla="*/ 327 h 327"/>
              <a:gd name="T50" fmla="*/ 205 w 327"/>
              <a:gd name="T51" fmla="*/ 327 h 327"/>
              <a:gd name="T52" fmla="*/ 205 w 327"/>
              <a:gd name="T53" fmla="*/ 291 h 327"/>
              <a:gd name="T54" fmla="*/ 252 w 327"/>
              <a:gd name="T55" fmla="*/ 264 h 327"/>
              <a:gd name="T56" fmla="*/ 283 w 327"/>
              <a:gd name="T57" fmla="*/ 282 h 327"/>
              <a:gd name="T58" fmla="*/ 324 w 327"/>
              <a:gd name="T59" fmla="*/ 212 h 327"/>
              <a:gd name="T60" fmla="*/ 294 w 327"/>
              <a:gd name="T61" fmla="*/ 194 h 327"/>
              <a:gd name="T62" fmla="*/ 298 w 327"/>
              <a:gd name="T63" fmla="*/ 16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7" h="327">
                <a:moveTo>
                  <a:pt x="81" y="162"/>
                </a:moveTo>
                <a:cubicBezTo>
                  <a:pt x="81" y="117"/>
                  <a:pt x="117" y="80"/>
                  <a:pt x="162" y="80"/>
                </a:cubicBezTo>
                <a:cubicBezTo>
                  <a:pt x="207" y="80"/>
                  <a:pt x="244" y="117"/>
                  <a:pt x="244" y="162"/>
                </a:cubicBezTo>
                <a:cubicBezTo>
                  <a:pt x="244" y="207"/>
                  <a:pt x="207" y="243"/>
                  <a:pt x="162" y="243"/>
                </a:cubicBezTo>
                <a:cubicBezTo>
                  <a:pt x="117" y="243"/>
                  <a:pt x="81" y="207"/>
                  <a:pt x="81" y="162"/>
                </a:cubicBezTo>
                <a:close/>
                <a:moveTo>
                  <a:pt x="298" y="162"/>
                </a:moveTo>
                <a:cubicBezTo>
                  <a:pt x="298" y="153"/>
                  <a:pt x="297" y="144"/>
                  <a:pt x="295" y="135"/>
                </a:cubicBezTo>
                <a:cubicBezTo>
                  <a:pt x="327" y="117"/>
                  <a:pt x="327" y="117"/>
                  <a:pt x="327" y="117"/>
                </a:cubicBezTo>
                <a:cubicBezTo>
                  <a:pt x="286" y="46"/>
                  <a:pt x="286" y="46"/>
                  <a:pt x="286" y="46"/>
                </a:cubicBezTo>
                <a:cubicBezTo>
                  <a:pt x="256" y="64"/>
                  <a:pt x="256" y="64"/>
                  <a:pt x="256" y="64"/>
                </a:cubicBezTo>
                <a:cubicBezTo>
                  <a:pt x="242" y="50"/>
                  <a:pt x="225" y="39"/>
                  <a:pt x="205" y="33"/>
                </a:cubicBezTo>
                <a:cubicBezTo>
                  <a:pt x="205" y="0"/>
                  <a:pt x="205" y="0"/>
                  <a:pt x="20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03" y="38"/>
                  <a:pt x="84" y="49"/>
                  <a:pt x="68" y="64"/>
                </a:cubicBezTo>
                <a:cubicBezTo>
                  <a:pt x="41" y="48"/>
                  <a:pt x="41" y="48"/>
                  <a:pt x="41" y="48"/>
                </a:cubicBezTo>
                <a:cubicBezTo>
                  <a:pt x="0" y="119"/>
                  <a:pt x="0" y="119"/>
                  <a:pt x="0" y="119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7" y="144"/>
                  <a:pt x="26" y="153"/>
                  <a:pt x="26" y="162"/>
                </a:cubicBezTo>
                <a:cubicBezTo>
                  <a:pt x="26" y="173"/>
                  <a:pt x="28" y="184"/>
                  <a:pt x="30" y="194"/>
                </a:cubicBezTo>
                <a:cubicBezTo>
                  <a:pt x="3" y="210"/>
                  <a:pt x="3" y="210"/>
                  <a:pt x="3" y="210"/>
                </a:cubicBezTo>
                <a:cubicBezTo>
                  <a:pt x="43" y="280"/>
                  <a:pt x="43" y="280"/>
                  <a:pt x="43" y="280"/>
                </a:cubicBezTo>
                <a:cubicBezTo>
                  <a:pt x="72" y="264"/>
                  <a:pt x="72" y="264"/>
                  <a:pt x="72" y="264"/>
                </a:cubicBezTo>
                <a:cubicBezTo>
                  <a:pt x="87" y="277"/>
                  <a:pt x="105" y="287"/>
                  <a:pt x="124" y="292"/>
                </a:cubicBezTo>
                <a:cubicBezTo>
                  <a:pt x="124" y="327"/>
                  <a:pt x="124" y="327"/>
                  <a:pt x="124" y="327"/>
                </a:cubicBezTo>
                <a:cubicBezTo>
                  <a:pt x="205" y="327"/>
                  <a:pt x="205" y="327"/>
                  <a:pt x="205" y="327"/>
                </a:cubicBezTo>
                <a:cubicBezTo>
                  <a:pt x="205" y="291"/>
                  <a:pt x="205" y="291"/>
                  <a:pt x="205" y="291"/>
                </a:cubicBezTo>
                <a:cubicBezTo>
                  <a:pt x="223" y="285"/>
                  <a:pt x="238" y="276"/>
                  <a:pt x="252" y="264"/>
                </a:cubicBezTo>
                <a:cubicBezTo>
                  <a:pt x="283" y="282"/>
                  <a:pt x="283" y="282"/>
                  <a:pt x="283" y="282"/>
                </a:cubicBezTo>
                <a:cubicBezTo>
                  <a:pt x="324" y="212"/>
                  <a:pt x="324" y="212"/>
                  <a:pt x="324" y="212"/>
                </a:cubicBezTo>
                <a:cubicBezTo>
                  <a:pt x="294" y="194"/>
                  <a:pt x="294" y="194"/>
                  <a:pt x="294" y="194"/>
                </a:cubicBezTo>
                <a:cubicBezTo>
                  <a:pt x="297" y="184"/>
                  <a:pt x="298" y="173"/>
                  <a:pt x="298" y="162"/>
                </a:cubicBezTo>
                <a:close/>
              </a:path>
            </a:pathLst>
          </a:custGeom>
          <a:solidFill>
            <a:srgbClr val="50E6FF"/>
          </a:solidFill>
          <a:ln w="12700">
            <a:noFill/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49BF2F-F0F9-4689-A1AF-072289338C4A}"/>
              </a:ext>
            </a:extLst>
          </p:cNvPr>
          <p:cNvGrpSpPr/>
          <p:nvPr/>
        </p:nvGrpSpPr>
        <p:grpSpPr>
          <a:xfrm>
            <a:off x="8287410" y="3261012"/>
            <a:ext cx="1282078" cy="410714"/>
            <a:chOff x="8287410" y="3261012"/>
            <a:chExt cx="1282078" cy="410714"/>
          </a:xfrm>
        </p:grpSpPr>
        <p:sp>
          <p:nvSpPr>
            <p:cNvPr id="10" name="Freeform 160">
              <a:extLst>
                <a:ext uri="{FF2B5EF4-FFF2-40B4-BE49-F238E27FC236}">
                  <a16:creationId xmlns:a16="http://schemas.microsoft.com/office/drawing/2014/main" id="{24A23C94-CB16-4786-836E-2EFC04494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6291" y="3299154"/>
              <a:ext cx="293197" cy="362028"/>
            </a:xfrm>
            <a:custGeom>
              <a:avLst/>
              <a:gdLst>
                <a:gd name="connsiteX0" fmla="*/ 129808 w 426363"/>
                <a:gd name="connsiteY0" fmla="*/ 126536 h 526455"/>
                <a:gd name="connsiteX1" fmla="*/ 218389 w 426363"/>
                <a:gd name="connsiteY1" fmla="*/ 149608 h 526455"/>
                <a:gd name="connsiteX2" fmla="*/ 318525 w 426363"/>
                <a:gd name="connsiteY2" fmla="*/ 126536 h 526455"/>
                <a:gd name="connsiteX3" fmla="*/ 414809 w 426363"/>
                <a:gd name="connsiteY3" fmla="*/ 176526 h 526455"/>
                <a:gd name="connsiteX4" fmla="*/ 357039 w 426363"/>
                <a:gd name="connsiteY4" fmla="*/ 276505 h 526455"/>
                <a:gd name="connsiteX5" fmla="*/ 426363 w 426363"/>
                <a:gd name="connsiteY5" fmla="*/ 384176 h 526455"/>
                <a:gd name="connsiteX6" fmla="*/ 391701 w 426363"/>
                <a:gd name="connsiteY6" fmla="*/ 461084 h 526455"/>
                <a:gd name="connsiteX7" fmla="*/ 310822 w 426363"/>
                <a:gd name="connsiteY7" fmla="*/ 522610 h 526455"/>
                <a:gd name="connsiteX8" fmla="*/ 222241 w 426363"/>
                <a:gd name="connsiteY8" fmla="*/ 503383 h 526455"/>
                <a:gd name="connsiteX9" fmla="*/ 137511 w 426363"/>
                <a:gd name="connsiteY9" fmla="*/ 526455 h 526455"/>
                <a:gd name="connsiteX10" fmla="*/ 52780 w 426363"/>
                <a:gd name="connsiteY10" fmla="*/ 457238 h 526455"/>
                <a:gd name="connsiteX11" fmla="*/ 21970 w 426363"/>
                <a:gd name="connsiteY11" fmla="*/ 191907 h 526455"/>
                <a:gd name="connsiteX12" fmla="*/ 129808 w 426363"/>
                <a:gd name="connsiteY12" fmla="*/ 126536 h 526455"/>
                <a:gd name="connsiteX13" fmla="*/ 317672 w 426363"/>
                <a:gd name="connsiteY13" fmla="*/ 0 h 526455"/>
                <a:gd name="connsiteX14" fmla="*/ 290749 w 426363"/>
                <a:gd name="connsiteY14" fmla="*/ 84351 h 526455"/>
                <a:gd name="connsiteX15" fmla="*/ 213827 w 426363"/>
                <a:gd name="connsiteY15" fmla="*/ 118858 h 526455"/>
                <a:gd name="connsiteX16" fmla="*/ 240750 w 426363"/>
                <a:gd name="connsiteY16" fmla="*/ 38341 h 526455"/>
                <a:gd name="connsiteX17" fmla="*/ 317672 w 426363"/>
                <a:gd name="connsiteY17" fmla="*/ 0 h 5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6363" h="526455">
                  <a:moveTo>
                    <a:pt x="129808" y="126536"/>
                  </a:moveTo>
                  <a:cubicBezTo>
                    <a:pt x="164470" y="126536"/>
                    <a:pt x="195281" y="149608"/>
                    <a:pt x="218389" y="149608"/>
                  </a:cubicBezTo>
                  <a:cubicBezTo>
                    <a:pt x="237646" y="149608"/>
                    <a:pt x="276160" y="122690"/>
                    <a:pt x="318525" y="126536"/>
                  </a:cubicBezTo>
                  <a:cubicBezTo>
                    <a:pt x="333930" y="126536"/>
                    <a:pt x="383998" y="134226"/>
                    <a:pt x="414809" y="176526"/>
                  </a:cubicBezTo>
                  <a:cubicBezTo>
                    <a:pt x="410958" y="180371"/>
                    <a:pt x="357039" y="211134"/>
                    <a:pt x="357039" y="276505"/>
                  </a:cubicBezTo>
                  <a:cubicBezTo>
                    <a:pt x="357039" y="357258"/>
                    <a:pt x="426363" y="384176"/>
                    <a:pt x="426363" y="384176"/>
                  </a:cubicBezTo>
                  <a:cubicBezTo>
                    <a:pt x="426363" y="388022"/>
                    <a:pt x="418660" y="422630"/>
                    <a:pt x="391701" y="461084"/>
                  </a:cubicBezTo>
                  <a:cubicBezTo>
                    <a:pt x="368593" y="491847"/>
                    <a:pt x="345484" y="522610"/>
                    <a:pt x="310822" y="522610"/>
                  </a:cubicBezTo>
                  <a:cubicBezTo>
                    <a:pt x="276160" y="526455"/>
                    <a:pt x="264606" y="503383"/>
                    <a:pt x="222241" y="503383"/>
                  </a:cubicBezTo>
                  <a:cubicBezTo>
                    <a:pt x="183727" y="503383"/>
                    <a:pt x="172173" y="522610"/>
                    <a:pt x="137511" y="526455"/>
                  </a:cubicBezTo>
                  <a:cubicBezTo>
                    <a:pt x="102848" y="526455"/>
                    <a:pt x="75889" y="491847"/>
                    <a:pt x="52780" y="457238"/>
                  </a:cubicBezTo>
                  <a:cubicBezTo>
                    <a:pt x="10415" y="391867"/>
                    <a:pt x="-24247" y="272660"/>
                    <a:pt x="21970" y="191907"/>
                  </a:cubicBezTo>
                  <a:cubicBezTo>
                    <a:pt x="45078" y="153453"/>
                    <a:pt x="83591" y="126536"/>
                    <a:pt x="129808" y="126536"/>
                  </a:cubicBezTo>
                  <a:close/>
                  <a:moveTo>
                    <a:pt x="317672" y="0"/>
                  </a:moveTo>
                  <a:cubicBezTo>
                    <a:pt x="321518" y="30673"/>
                    <a:pt x="309980" y="61346"/>
                    <a:pt x="290749" y="84351"/>
                  </a:cubicBezTo>
                  <a:cubicBezTo>
                    <a:pt x="271519" y="103521"/>
                    <a:pt x="240750" y="122692"/>
                    <a:pt x="213827" y="118858"/>
                  </a:cubicBezTo>
                  <a:cubicBezTo>
                    <a:pt x="209981" y="88185"/>
                    <a:pt x="221519" y="57512"/>
                    <a:pt x="240750" y="38341"/>
                  </a:cubicBezTo>
                  <a:cubicBezTo>
                    <a:pt x="259980" y="15336"/>
                    <a:pt x="290749" y="0"/>
                    <a:pt x="317672" y="0"/>
                  </a:cubicBezTo>
                  <a:close/>
                </a:path>
              </a:pathLst>
            </a:custGeom>
            <a:solidFill>
              <a:srgbClr val="50E6FF"/>
            </a:solidFill>
            <a:ln w="12700">
              <a:noFill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130">
              <a:extLst>
                <a:ext uri="{FF2B5EF4-FFF2-40B4-BE49-F238E27FC236}">
                  <a16:creationId xmlns:a16="http://schemas.microsoft.com/office/drawing/2014/main" id="{9E6279ED-C113-4C5F-8F0A-A7670969717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287410" y="3312243"/>
              <a:ext cx="360948" cy="359483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50E6FF"/>
            </a:solidFill>
            <a:ln w="12700">
              <a:noFill/>
              <a:miter lim="800000"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BE2269D6-5C5E-4D00-A9DD-BF247B26B4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86099" y="3261012"/>
              <a:ext cx="352451" cy="410714"/>
              <a:chOff x="2115" y="3208"/>
              <a:chExt cx="490" cy="571"/>
            </a:xfrm>
            <a:solidFill>
              <a:srgbClr val="50E6FF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76BE3FB4-5CD7-4731-8CDA-D484AE705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" y="3293"/>
                <a:ext cx="40" cy="58"/>
              </a:xfrm>
              <a:custGeom>
                <a:avLst/>
                <a:gdLst>
                  <a:gd name="T0" fmla="*/ 9 w 85"/>
                  <a:gd name="T1" fmla="*/ 107 h 124"/>
                  <a:gd name="T2" fmla="*/ 19 w 85"/>
                  <a:gd name="T3" fmla="*/ 123 h 124"/>
                  <a:gd name="T4" fmla="*/ 20 w 85"/>
                  <a:gd name="T5" fmla="*/ 124 h 124"/>
                  <a:gd name="T6" fmla="*/ 30 w 85"/>
                  <a:gd name="T7" fmla="*/ 115 h 124"/>
                  <a:gd name="T8" fmla="*/ 37 w 85"/>
                  <a:gd name="T9" fmla="*/ 108 h 124"/>
                  <a:gd name="T10" fmla="*/ 29 w 85"/>
                  <a:gd name="T11" fmla="*/ 101 h 124"/>
                  <a:gd name="T12" fmla="*/ 19 w 85"/>
                  <a:gd name="T13" fmla="*/ 86 h 124"/>
                  <a:gd name="T14" fmla="*/ 18 w 85"/>
                  <a:gd name="T15" fmla="*/ 59 h 124"/>
                  <a:gd name="T16" fmla="*/ 21 w 85"/>
                  <a:gd name="T17" fmla="*/ 47 h 124"/>
                  <a:gd name="T18" fmla="*/ 30 w 85"/>
                  <a:gd name="T19" fmla="*/ 39 h 124"/>
                  <a:gd name="T20" fmla="*/ 41 w 85"/>
                  <a:gd name="T21" fmla="*/ 38 h 124"/>
                  <a:gd name="T22" fmla="*/ 51 w 85"/>
                  <a:gd name="T23" fmla="*/ 43 h 124"/>
                  <a:gd name="T24" fmla="*/ 63 w 85"/>
                  <a:gd name="T25" fmla="*/ 62 h 124"/>
                  <a:gd name="T26" fmla="*/ 64 w 85"/>
                  <a:gd name="T27" fmla="*/ 88 h 124"/>
                  <a:gd name="T28" fmla="*/ 76 w 85"/>
                  <a:gd name="T29" fmla="*/ 83 h 124"/>
                  <a:gd name="T30" fmla="*/ 85 w 85"/>
                  <a:gd name="T31" fmla="*/ 71 h 124"/>
                  <a:gd name="T32" fmla="*/ 80 w 85"/>
                  <a:gd name="T33" fmla="*/ 41 h 124"/>
                  <a:gd name="T34" fmla="*/ 63 w 85"/>
                  <a:gd name="T35" fmla="*/ 13 h 124"/>
                  <a:gd name="T36" fmla="*/ 50 w 85"/>
                  <a:gd name="T37" fmla="*/ 3 h 124"/>
                  <a:gd name="T38" fmla="*/ 35 w 85"/>
                  <a:gd name="T39" fmla="*/ 0 h 124"/>
                  <a:gd name="T40" fmla="*/ 16 w 85"/>
                  <a:gd name="T41" fmla="*/ 9 h 124"/>
                  <a:gd name="T42" fmla="*/ 5 w 85"/>
                  <a:gd name="T43" fmla="*/ 27 h 124"/>
                  <a:gd name="T44" fmla="*/ 2 w 85"/>
                  <a:gd name="T45" fmla="*/ 69 h 124"/>
                  <a:gd name="T46" fmla="*/ 9 w 85"/>
                  <a:gd name="T47" fmla="*/ 10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5" h="124">
                    <a:moveTo>
                      <a:pt x="9" y="107"/>
                    </a:moveTo>
                    <a:cubicBezTo>
                      <a:pt x="11" y="113"/>
                      <a:pt x="15" y="119"/>
                      <a:pt x="19" y="123"/>
                    </a:cubicBezTo>
                    <a:cubicBezTo>
                      <a:pt x="20" y="124"/>
                      <a:pt x="20" y="124"/>
                      <a:pt x="20" y="124"/>
                    </a:cubicBezTo>
                    <a:cubicBezTo>
                      <a:pt x="23" y="121"/>
                      <a:pt x="27" y="118"/>
                      <a:pt x="30" y="115"/>
                    </a:cubicBezTo>
                    <a:cubicBezTo>
                      <a:pt x="32" y="112"/>
                      <a:pt x="35" y="110"/>
                      <a:pt x="37" y="108"/>
                    </a:cubicBezTo>
                    <a:cubicBezTo>
                      <a:pt x="34" y="106"/>
                      <a:pt x="31" y="104"/>
                      <a:pt x="29" y="101"/>
                    </a:cubicBezTo>
                    <a:cubicBezTo>
                      <a:pt x="25" y="97"/>
                      <a:pt x="21" y="92"/>
                      <a:pt x="19" y="86"/>
                    </a:cubicBezTo>
                    <a:cubicBezTo>
                      <a:pt x="16" y="77"/>
                      <a:pt x="16" y="68"/>
                      <a:pt x="18" y="59"/>
                    </a:cubicBezTo>
                    <a:cubicBezTo>
                      <a:pt x="18" y="55"/>
                      <a:pt x="19" y="51"/>
                      <a:pt x="21" y="47"/>
                    </a:cubicBezTo>
                    <a:cubicBezTo>
                      <a:pt x="23" y="43"/>
                      <a:pt x="26" y="40"/>
                      <a:pt x="30" y="39"/>
                    </a:cubicBezTo>
                    <a:cubicBezTo>
                      <a:pt x="33" y="37"/>
                      <a:pt x="37" y="37"/>
                      <a:pt x="41" y="38"/>
                    </a:cubicBezTo>
                    <a:cubicBezTo>
                      <a:pt x="44" y="38"/>
                      <a:pt x="48" y="40"/>
                      <a:pt x="51" y="43"/>
                    </a:cubicBezTo>
                    <a:cubicBezTo>
                      <a:pt x="57" y="48"/>
                      <a:pt x="60" y="55"/>
                      <a:pt x="63" y="62"/>
                    </a:cubicBezTo>
                    <a:cubicBezTo>
                      <a:pt x="65" y="71"/>
                      <a:pt x="66" y="80"/>
                      <a:pt x="64" y="88"/>
                    </a:cubicBezTo>
                    <a:cubicBezTo>
                      <a:pt x="68" y="86"/>
                      <a:pt x="72" y="84"/>
                      <a:pt x="76" y="83"/>
                    </a:cubicBezTo>
                    <a:cubicBezTo>
                      <a:pt x="79" y="79"/>
                      <a:pt x="82" y="75"/>
                      <a:pt x="85" y="71"/>
                    </a:cubicBezTo>
                    <a:cubicBezTo>
                      <a:pt x="85" y="61"/>
                      <a:pt x="83" y="51"/>
                      <a:pt x="80" y="41"/>
                    </a:cubicBezTo>
                    <a:cubicBezTo>
                      <a:pt x="76" y="31"/>
                      <a:pt x="71" y="21"/>
                      <a:pt x="63" y="13"/>
                    </a:cubicBezTo>
                    <a:cubicBezTo>
                      <a:pt x="60" y="9"/>
                      <a:pt x="55" y="6"/>
                      <a:pt x="50" y="3"/>
                    </a:cubicBezTo>
                    <a:cubicBezTo>
                      <a:pt x="46" y="1"/>
                      <a:pt x="40" y="0"/>
                      <a:pt x="35" y="0"/>
                    </a:cubicBezTo>
                    <a:cubicBezTo>
                      <a:pt x="28" y="0"/>
                      <a:pt x="21" y="4"/>
                      <a:pt x="16" y="9"/>
                    </a:cubicBezTo>
                    <a:cubicBezTo>
                      <a:pt x="11" y="13"/>
                      <a:pt x="7" y="20"/>
                      <a:pt x="5" y="27"/>
                    </a:cubicBezTo>
                    <a:cubicBezTo>
                      <a:pt x="0" y="40"/>
                      <a:pt x="1" y="55"/>
                      <a:pt x="2" y="69"/>
                    </a:cubicBezTo>
                    <a:cubicBezTo>
                      <a:pt x="3" y="82"/>
                      <a:pt x="4" y="95"/>
                      <a:pt x="9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C190385E-5FBB-4CD6-A37F-65C1CFD70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8" y="3281"/>
                <a:ext cx="22" cy="17"/>
              </a:xfrm>
              <a:custGeom>
                <a:avLst/>
                <a:gdLst>
                  <a:gd name="T0" fmla="*/ 27 w 46"/>
                  <a:gd name="T1" fmla="*/ 13 h 37"/>
                  <a:gd name="T2" fmla="*/ 46 w 46"/>
                  <a:gd name="T3" fmla="*/ 37 h 37"/>
                  <a:gd name="T4" fmla="*/ 39 w 46"/>
                  <a:gd name="T5" fmla="*/ 18 h 37"/>
                  <a:gd name="T6" fmla="*/ 34 w 46"/>
                  <a:gd name="T7" fmla="*/ 13 h 37"/>
                  <a:gd name="T8" fmla="*/ 18 w 46"/>
                  <a:gd name="T9" fmla="*/ 4 h 37"/>
                  <a:gd name="T10" fmla="*/ 3 w 46"/>
                  <a:gd name="T11" fmla="*/ 1 h 37"/>
                  <a:gd name="T12" fmla="*/ 1 w 46"/>
                  <a:gd name="T13" fmla="*/ 1 h 37"/>
                  <a:gd name="T14" fmla="*/ 0 w 46"/>
                  <a:gd name="T15" fmla="*/ 1 h 37"/>
                  <a:gd name="T16" fmla="*/ 12 w 46"/>
                  <a:gd name="T17" fmla="*/ 4 h 37"/>
                  <a:gd name="T18" fmla="*/ 27 w 46"/>
                  <a:gd name="T1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37">
                    <a:moveTo>
                      <a:pt x="27" y="13"/>
                    </a:moveTo>
                    <a:cubicBezTo>
                      <a:pt x="36" y="20"/>
                      <a:pt x="42" y="28"/>
                      <a:pt x="46" y="37"/>
                    </a:cubicBezTo>
                    <a:cubicBezTo>
                      <a:pt x="45" y="30"/>
                      <a:pt x="43" y="24"/>
                      <a:pt x="39" y="18"/>
                    </a:cubicBezTo>
                    <a:cubicBezTo>
                      <a:pt x="38" y="16"/>
                      <a:pt x="36" y="15"/>
                      <a:pt x="34" y="13"/>
                    </a:cubicBezTo>
                    <a:cubicBezTo>
                      <a:pt x="29" y="10"/>
                      <a:pt x="24" y="6"/>
                      <a:pt x="18" y="4"/>
                    </a:cubicBezTo>
                    <a:cubicBezTo>
                      <a:pt x="14" y="2"/>
                      <a:pt x="9" y="1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4" y="1"/>
                      <a:pt x="8" y="2"/>
                      <a:pt x="12" y="4"/>
                    </a:cubicBezTo>
                    <a:cubicBezTo>
                      <a:pt x="18" y="6"/>
                      <a:pt x="23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58552537-EC15-4E65-AF59-F2351395B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" y="3313"/>
                <a:ext cx="13" cy="14"/>
              </a:xfrm>
              <a:custGeom>
                <a:avLst/>
                <a:gdLst>
                  <a:gd name="T0" fmla="*/ 14 w 27"/>
                  <a:gd name="T1" fmla="*/ 15 h 29"/>
                  <a:gd name="T2" fmla="*/ 20 w 27"/>
                  <a:gd name="T3" fmla="*/ 28 h 29"/>
                  <a:gd name="T4" fmla="*/ 24 w 27"/>
                  <a:gd name="T5" fmla="*/ 27 h 29"/>
                  <a:gd name="T6" fmla="*/ 20 w 27"/>
                  <a:gd name="T7" fmla="*/ 9 h 29"/>
                  <a:gd name="T8" fmla="*/ 8 w 27"/>
                  <a:gd name="T9" fmla="*/ 1 h 29"/>
                  <a:gd name="T10" fmla="*/ 1 w 27"/>
                  <a:gd name="T11" fmla="*/ 3 h 29"/>
                  <a:gd name="T12" fmla="*/ 2 w 27"/>
                  <a:gd name="T13" fmla="*/ 8 h 29"/>
                  <a:gd name="T14" fmla="*/ 9 w 27"/>
                  <a:gd name="T15" fmla="*/ 11 h 29"/>
                  <a:gd name="T16" fmla="*/ 14 w 27"/>
                  <a:gd name="T17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9">
                    <a:moveTo>
                      <a:pt x="14" y="15"/>
                    </a:moveTo>
                    <a:cubicBezTo>
                      <a:pt x="17" y="19"/>
                      <a:pt x="16" y="26"/>
                      <a:pt x="20" y="28"/>
                    </a:cubicBezTo>
                    <a:cubicBezTo>
                      <a:pt x="22" y="29"/>
                      <a:pt x="24" y="28"/>
                      <a:pt x="24" y="27"/>
                    </a:cubicBezTo>
                    <a:cubicBezTo>
                      <a:pt x="27" y="21"/>
                      <a:pt x="23" y="14"/>
                      <a:pt x="20" y="9"/>
                    </a:cubicBezTo>
                    <a:cubicBezTo>
                      <a:pt x="17" y="5"/>
                      <a:pt x="12" y="1"/>
                      <a:pt x="8" y="1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6"/>
                      <a:pt x="2" y="8"/>
                    </a:cubicBezTo>
                    <a:cubicBezTo>
                      <a:pt x="4" y="10"/>
                      <a:pt x="7" y="9"/>
                      <a:pt x="9" y="11"/>
                    </a:cubicBezTo>
                    <a:cubicBezTo>
                      <a:pt x="11" y="12"/>
                      <a:pt x="13" y="13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45D6141-2C98-4040-A706-DA173828B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" y="3277"/>
                <a:ext cx="23" cy="20"/>
              </a:xfrm>
              <a:custGeom>
                <a:avLst/>
                <a:gdLst>
                  <a:gd name="T0" fmla="*/ 48 w 49"/>
                  <a:gd name="T1" fmla="*/ 44 h 44"/>
                  <a:gd name="T2" fmla="*/ 47 w 49"/>
                  <a:gd name="T3" fmla="*/ 34 h 44"/>
                  <a:gd name="T4" fmla="*/ 23 w 49"/>
                  <a:gd name="T5" fmla="*/ 4 h 44"/>
                  <a:gd name="T6" fmla="*/ 6 w 49"/>
                  <a:gd name="T7" fmla="*/ 0 h 44"/>
                  <a:gd name="T8" fmla="*/ 0 w 49"/>
                  <a:gd name="T9" fmla="*/ 3 h 44"/>
                  <a:gd name="T10" fmla="*/ 20 w 49"/>
                  <a:gd name="T11" fmla="*/ 11 h 44"/>
                  <a:gd name="T12" fmla="*/ 48 w 49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4">
                    <a:moveTo>
                      <a:pt x="48" y="44"/>
                    </a:moveTo>
                    <a:cubicBezTo>
                      <a:pt x="49" y="42"/>
                      <a:pt x="48" y="37"/>
                      <a:pt x="47" y="34"/>
                    </a:cubicBezTo>
                    <a:cubicBezTo>
                      <a:pt x="42" y="22"/>
                      <a:pt x="36" y="13"/>
                      <a:pt x="23" y="4"/>
                    </a:cubicBezTo>
                    <a:cubicBezTo>
                      <a:pt x="17" y="0"/>
                      <a:pt x="12" y="0"/>
                      <a:pt x="6" y="0"/>
                    </a:cubicBezTo>
                    <a:cubicBezTo>
                      <a:pt x="4" y="0"/>
                      <a:pt x="1" y="0"/>
                      <a:pt x="0" y="3"/>
                    </a:cubicBezTo>
                    <a:cubicBezTo>
                      <a:pt x="7" y="4"/>
                      <a:pt x="14" y="7"/>
                      <a:pt x="20" y="11"/>
                    </a:cubicBezTo>
                    <a:cubicBezTo>
                      <a:pt x="32" y="19"/>
                      <a:pt x="41" y="31"/>
                      <a:pt x="4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4A310185-136F-497B-8F5B-E169A1638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9" y="3472"/>
                <a:ext cx="61" cy="125"/>
              </a:xfrm>
              <a:custGeom>
                <a:avLst/>
                <a:gdLst>
                  <a:gd name="T0" fmla="*/ 89 w 130"/>
                  <a:gd name="T1" fmla="*/ 110 h 265"/>
                  <a:gd name="T2" fmla="*/ 85 w 130"/>
                  <a:gd name="T3" fmla="*/ 183 h 265"/>
                  <a:gd name="T4" fmla="*/ 68 w 130"/>
                  <a:gd name="T5" fmla="*/ 239 h 265"/>
                  <a:gd name="T6" fmla="*/ 47 w 130"/>
                  <a:gd name="T7" fmla="*/ 250 h 265"/>
                  <a:gd name="T8" fmla="*/ 35 w 130"/>
                  <a:gd name="T9" fmla="*/ 265 h 265"/>
                  <a:gd name="T10" fmla="*/ 39 w 130"/>
                  <a:gd name="T11" fmla="*/ 263 h 265"/>
                  <a:gd name="T12" fmla="*/ 57 w 130"/>
                  <a:gd name="T13" fmla="*/ 252 h 265"/>
                  <a:gd name="T14" fmla="*/ 64 w 130"/>
                  <a:gd name="T15" fmla="*/ 249 h 265"/>
                  <a:gd name="T16" fmla="*/ 71 w 130"/>
                  <a:gd name="T17" fmla="*/ 247 h 265"/>
                  <a:gd name="T18" fmla="*/ 82 w 130"/>
                  <a:gd name="T19" fmla="*/ 246 h 265"/>
                  <a:gd name="T20" fmla="*/ 100 w 130"/>
                  <a:gd name="T21" fmla="*/ 245 h 265"/>
                  <a:gd name="T22" fmla="*/ 116 w 130"/>
                  <a:gd name="T23" fmla="*/ 245 h 265"/>
                  <a:gd name="T24" fmla="*/ 130 w 130"/>
                  <a:gd name="T25" fmla="*/ 246 h 265"/>
                  <a:gd name="T26" fmla="*/ 122 w 130"/>
                  <a:gd name="T27" fmla="*/ 244 h 265"/>
                  <a:gd name="T28" fmla="*/ 116 w 130"/>
                  <a:gd name="T29" fmla="*/ 243 h 265"/>
                  <a:gd name="T30" fmla="*/ 95 w 130"/>
                  <a:gd name="T31" fmla="*/ 239 h 265"/>
                  <a:gd name="T32" fmla="*/ 75 w 130"/>
                  <a:gd name="T33" fmla="*/ 238 h 265"/>
                  <a:gd name="T34" fmla="*/ 94 w 130"/>
                  <a:gd name="T35" fmla="*/ 182 h 265"/>
                  <a:gd name="T36" fmla="*/ 96 w 130"/>
                  <a:gd name="T37" fmla="*/ 107 h 265"/>
                  <a:gd name="T38" fmla="*/ 47 w 130"/>
                  <a:gd name="T39" fmla="*/ 27 h 265"/>
                  <a:gd name="T40" fmla="*/ 0 w 130"/>
                  <a:gd name="T41" fmla="*/ 0 h 265"/>
                  <a:gd name="T42" fmla="*/ 44 w 130"/>
                  <a:gd name="T43" fmla="*/ 30 h 265"/>
                  <a:gd name="T44" fmla="*/ 89 w 130"/>
                  <a:gd name="T45" fmla="*/ 11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0" h="265">
                    <a:moveTo>
                      <a:pt x="89" y="110"/>
                    </a:moveTo>
                    <a:cubicBezTo>
                      <a:pt x="93" y="134"/>
                      <a:pt x="90" y="159"/>
                      <a:pt x="85" y="183"/>
                    </a:cubicBezTo>
                    <a:cubicBezTo>
                      <a:pt x="80" y="202"/>
                      <a:pt x="74" y="221"/>
                      <a:pt x="68" y="239"/>
                    </a:cubicBezTo>
                    <a:cubicBezTo>
                      <a:pt x="60" y="240"/>
                      <a:pt x="53" y="244"/>
                      <a:pt x="47" y="250"/>
                    </a:cubicBezTo>
                    <a:cubicBezTo>
                      <a:pt x="42" y="254"/>
                      <a:pt x="38" y="260"/>
                      <a:pt x="35" y="265"/>
                    </a:cubicBezTo>
                    <a:cubicBezTo>
                      <a:pt x="36" y="264"/>
                      <a:pt x="38" y="264"/>
                      <a:pt x="39" y="263"/>
                    </a:cubicBezTo>
                    <a:cubicBezTo>
                      <a:pt x="45" y="259"/>
                      <a:pt x="50" y="255"/>
                      <a:pt x="57" y="252"/>
                    </a:cubicBezTo>
                    <a:cubicBezTo>
                      <a:pt x="59" y="251"/>
                      <a:pt x="62" y="250"/>
                      <a:pt x="64" y="249"/>
                    </a:cubicBezTo>
                    <a:cubicBezTo>
                      <a:pt x="66" y="248"/>
                      <a:pt x="69" y="248"/>
                      <a:pt x="71" y="247"/>
                    </a:cubicBezTo>
                    <a:cubicBezTo>
                      <a:pt x="75" y="247"/>
                      <a:pt x="78" y="246"/>
                      <a:pt x="82" y="246"/>
                    </a:cubicBezTo>
                    <a:cubicBezTo>
                      <a:pt x="88" y="245"/>
                      <a:pt x="94" y="245"/>
                      <a:pt x="100" y="245"/>
                    </a:cubicBezTo>
                    <a:cubicBezTo>
                      <a:pt x="105" y="245"/>
                      <a:pt x="110" y="245"/>
                      <a:pt x="116" y="245"/>
                    </a:cubicBezTo>
                    <a:cubicBezTo>
                      <a:pt x="120" y="245"/>
                      <a:pt x="125" y="245"/>
                      <a:pt x="130" y="246"/>
                    </a:cubicBezTo>
                    <a:cubicBezTo>
                      <a:pt x="127" y="245"/>
                      <a:pt x="125" y="245"/>
                      <a:pt x="122" y="244"/>
                    </a:cubicBezTo>
                    <a:cubicBezTo>
                      <a:pt x="120" y="244"/>
                      <a:pt x="118" y="243"/>
                      <a:pt x="116" y="243"/>
                    </a:cubicBezTo>
                    <a:cubicBezTo>
                      <a:pt x="109" y="242"/>
                      <a:pt x="102" y="241"/>
                      <a:pt x="95" y="239"/>
                    </a:cubicBezTo>
                    <a:cubicBezTo>
                      <a:pt x="88" y="238"/>
                      <a:pt x="82" y="238"/>
                      <a:pt x="75" y="238"/>
                    </a:cubicBezTo>
                    <a:cubicBezTo>
                      <a:pt x="82" y="219"/>
                      <a:pt x="89" y="201"/>
                      <a:pt x="94" y="182"/>
                    </a:cubicBezTo>
                    <a:cubicBezTo>
                      <a:pt x="101" y="153"/>
                      <a:pt x="101" y="132"/>
                      <a:pt x="96" y="107"/>
                    </a:cubicBezTo>
                    <a:cubicBezTo>
                      <a:pt x="91" y="75"/>
                      <a:pt x="73" y="46"/>
                      <a:pt x="47" y="27"/>
                    </a:cubicBezTo>
                    <a:cubicBezTo>
                      <a:pt x="32" y="16"/>
                      <a:pt x="16" y="9"/>
                      <a:pt x="0" y="0"/>
                    </a:cubicBezTo>
                    <a:cubicBezTo>
                      <a:pt x="14" y="11"/>
                      <a:pt x="31" y="19"/>
                      <a:pt x="44" y="30"/>
                    </a:cubicBezTo>
                    <a:cubicBezTo>
                      <a:pt x="69" y="50"/>
                      <a:pt x="84" y="80"/>
                      <a:pt x="8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5B008EC4-0586-4F5E-9CA2-CF65F43AE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" y="3289"/>
                <a:ext cx="54" cy="60"/>
              </a:xfrm>
              <a:custGeom>
                <a:avLst/>
                <a:gdLst>
                  <a:gd name="T0" fmla="*/ 8 w 114"/>
                  <a:gd name="T1" fmla="*/ 85 h 128"/>
                  <a:gd name="T2" fmla="*/ 12 w 114"/>
                  <a:gd name="T3" fmla="*/ 94 h 128"/>
                  <a:gd name="T4" fmla="*/ 21 w 114"/>
                  <a:gd name="T5" fmla="*/ 98 h 128"/>
                  <a:gd name="T6" fmla="*/ 32 w 114"/>
                  <a:gd name="T7" fmla="*/ 105 h 128"/>
                  <a:gd name="T8" fmla="*/ 29 w 114"/>
                  <a:gd name="T9" fmla="*/ 98 h 128"/>
                  <a:gd name="T10" fmla="*/ 27 w 114"/>
                  <a:gd name="T11" fmla="*/ 79 h 128"/>
                  <a:gd name="T12" fmla="*/ 34 w 114"/>
                  <a:gd name="T13" fmla="*/ 55 h 128"/>
                  <a:gd name="T14" fmla="*/ 43 w 114"/>
                  <a:gd name="T15" fmla="*/ 47 h 128"/>
                  <a:gd name="T16" fmla="*/ 55 w 114"/>
                  <a:gd name="T17" fmla="*/ 43 h 128"/>
                  <a:gd name="T18" fmla="*/ 66 w 114"/>
                  <a:gd name="T19" fmla="*/ 44 h 128"/>
                  <a:gd name="T20" fmla="*/ 86 w 114"/>
                  <a:gd name="T21" fmla="*/ 62 h 128"/>
                  <a:gd name="T22" fmla="*/ 90 w 114"/>
                  <a:gd name="T23" fmla="*/ 89 h 128"/>
                  <a:gd name="T24" fmla="*/ 86 w 114"/>
                  <a:gd name="T25" fmla="*/ 103 h 128"/>
                  <a:gd name="T26" fmla="*/ 76 w 114"/>
                  <a:gd name="T27" fmla="*/ 115 h 128"/>
                  <a:gd name="T28" fmla="*/ 65 w 114"/>
                  <a:gd name="T29" fmla="*/ 119 h 128"/>
                  <a:gd name="T30" fmla="*/ 85 w 114"/>
                  <a:gd name="T31" fmla="*/ 125 h 128"/>
                  <a:gd name="T32" fmla="*/ 97 w 114"/>
                  <a:gd name="T33" fmla="*/ 128 h 128"/>
                  <a:gd name="T34" fmla="*/ 106 w 114"/>
                  <a:gd name="T35" fmla="*/ 114 h 128"/>
                  <a:gd name="T36" fmla="*/ 113 w 114"/>
                  <a:gd name="T37" fmla="*/ 83 h 128"/>
                  <a:gd name="T38" fmla="*/ 108 w 114"/>
                  <a:gd name="T39" fmla="*/ 43 h 128"/>
                  <a:gd name="T40" fmla="*/ 82 w 114"/>
                  <a:gd name="T41" fmla="*/ 8 h 128"/>
                  <a:gd name="T42" fmla="*/ 62 w 114"/>
                  <a:gd name="T43" fmla="*/ 1 h 128"/>
                  <a:gd name="T44" fmla="*/ 40 w 114"/>
                  <a:gd name="T45" fmla="*/ 3 h 128"/>
                  <a:gd name="T46" fmla="*/ 29 w 114"/>
                  <a:gd name="T47" fmla="*/ 9 h 128"/>
                  <a:gd name="T48" fmla="*/ 4 w 114"/>
                  <a:gd name="T49" fmla="*/ 40 h 128"/>
                  <a:gd name="T50" fmla="*/ 2 w 114"/>
                  <a:gd name="T51" fmla="*/ 75 h 128"/>
                  <a:gd name="T52" fmla="*/ 8 w 114"/>
                  <a:gd name="T53" fmla="*/ 8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4" h="128">
                    <a:moveTo>
                      <a:pt x="8" y="85"/>
                    </a:moveTo>
                    <a:cubicBezTo>
                      <a:pt x="10" y="88"/>
                      <a:pt x="11" y="91"/>
                      <a:pt x="12" y="94"/>
                    </a:cubicBezTo>
                    <a:cubicBezTo>
                      <a:pt x="15" y="95"/>
                      <a:pt x="18" y="97"/>
                      <a:pt x="21" y="98"/>
                    </a:cubicBezTo>
                    <a:cubicBezTo>
                      <a:pt x="25" y="100"/>
                      <a:pt x="28" y="103"/>
                      <a:pt x="32" y="105"/>
                    </a:cubicBezTo>
                    <a:cubicBezTo>
                      <a:pt x="31" y="103"/>
                      <a:pt x="30" y="100"/>
                      <a:pt x="29" y="98"/>
                    </a:cubicBezTo>
                    <a:cubicBezTo>
                      <a:pt x="27" y="92"/>
                      <a:pt x="26" y="85"/>
                      <a:pt x="27" y="79"/>
                    </a:cubicBezTo>
                    <a:cubicBezTo>
                      <a:pt x="27" y="71"/>
                      <a:pt x="29" y="62"/>
                      <a:pt x="34" y="55"/>
                    </a:cubicBezTo>
                    <a:cubicBezTo>
                      <a:pt x="36" y="52"/>
                      <a:pt x="39" y="49"/>
                      <a:pt x="43" y="47"/>
                    </a:cubicBezTo>
                    <a:cubicBezTo>
                      <a:pt x="46" y="44"/>
                      <a:pt x="50" y="43"/>
                      <a:pt x="55" y="43"/>
                    </a:cubicBezTo>
                    <a:cubicBezTo>
                      <a:pt x="59" y="42"/>
                      <a:pt x="63" y="43"/>
                      <a:pt x="66" y="44"/>
                    </a:cubicBezTo>
                    <a:cubicBezTo>
                      <a:pt x="75" y="47"/>
                      <a:pt x="82" y="54"/>
                      <a:pt x="86" y="62"/>
                    </a:cubicBezTo>
                    <a:cubicBezTo>
                      <a:pt x="90" y="70"/>
                      <a:pt x="91" y="80"/>
                      <a:pt x="90" y="89"/>
                    </a:cubicBezTo>
                    <a:cubicBezTo>
                      <a:pt x="90" y="94"/>
                      <a:pt x="88" y="99"/>
                      <a:pt x="86" y="103"/>
                    </a:cubicBezTo>
                    <a:cubicBezTo>
                      <a:pt x="83" y="108"/>
                      <a:pt x="80" y="112"/>
                      <a:pt x="76" y="115"/>
                    </a:cubicBezTo>
                    <a:cubicBezTo>
                      <a:pt x="72" y="117"/>
                      <a:pt x="69" y="118"/>
                      <a:pt x="65" y="119"/>
                    </a:cubicBezTo>
                    <a:cubicBezTo>
                      <a:pt x="71" y="121"/>
                      <a:pt x="78" y="123"/>
                      <a:pt x="85" y="125"/>
                    </a:cubicBezTo>
                    <a:cubicBezTo>
                      <a:pt x="88" y="126"/>
                      <a:pt x="92" y="127"/>
                      <a:pt x="97" y="128"/>
                    </a:cubicBezTo>
                    <a:cubicBezTo>
                      <a:pt x="101" y="124"/>
                      <a:pt x="104" y="119"/>
                      <a:pt x="106" y="114"/>
                    </a:cubicBezTo>
                    <a:cubicBezTo>
                      <a:pt x="111" y="104"/>
                      <a:pt x="112" y="94"/>
                      <a:pt x="113" y="83"/>
                    </a:cubicBezTo>
                    <a:cubicBezTo>
                      <a:pt x="114" y="69"/>
                      <a:pt x="112" y="56"/>
                      <a:pt x="108" y="43"/>
                    </a:cubicBezTo>
                    <a:cubicBezTo>
                      <a:pt x="103" y="29"/>
                      <a:pt x="94" y="16"/>
                      <a:pt x="82" y="8"/>
                    </a:cubicBezTo>
                    <a:cubicBezTo>
                      <a:pt x="76" y="4"/>
                      <a:pt x="69" y="2"/>
                      <a:pt x="62" y="1"/>
                    </a:cubicBezTo>
                    <a:cubicBezTo>
                      <a:pt x="54" y="0"/>
                      <a:pt x="47" y="0"/>
                      <a:pt x="40" y="3"/>
                    </a:cubicBezTo>
                    <a:cubicBezTo>
                      <a:pt x="36" y="5"/>
                      <a:pt x="32" y="7"/>
                      <a:pt x="29" y="9"/>
                    </a:cubicBezTo>
                    <a:cubicBezTo>
                      <a:pt x="18" y="17"/>
                      <a:pt x="9" y="27"/>
                      <a:pt x="4" y="40"/>
                    </a:cubicBezTo>
                    <a:cubicBezTo>
                      <a:pt x="0" y="51"/>
                      <a:pt x="0" y="63"/>
                      <a:pt x="2" y="75"/>
                    </a:cubicBezTo>
                    <a:cubicBezTo>
                      <a:pt x="4" y="78"/>
                      <a:pt x="7" y="82"/>
                      <a:pt x="8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734C1F3A-5CCD-4299-86D5-16E1AF0EF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" y="3315"/>
                <a:ext cx="8" cy="13"/>
              </a:xfrm>
              <a:custGeom>
                <a:avLst/>
                <a:gdLst>
                  <a:gd name="T0" fmla="*/ 11 w 18"/>
                  <a:gd name="T1" fmla="*/ 28 h 29"/>
                  <a:gd name="T2" fmla="*/ 15 w 18"/>
                  <a:gd name="T3" fmla="*/ 28 h 29"/>
                  <a:gd name="T4" fmla="*/ 16 w 18"/>
                  <a:gd name="T5" fmla="*/ 12 h 29"/>
                  <a:gd name="T6" fmla="*/ 8 w 18"/>
                  <a:gd name="T7" fmla="*/ 2 h 29"/>
                  <a:gd name="T8" fmla="*/ 1 w 18"/>
                  <a:gd name="T9" fmla="*/ 1 h 29"/>
                  <a:gd name="T10" fmla="*/ 1 w 18"/>
                  <a:gd name="T11" fmla="*/ 5 h 29"/>
                  <a:gd name="T12" fmla="*/ 6 w 18"/>
                  <a:gd name="T13" fmla="*/ 10 h 29"/>
                  <a:gd name="T14" fmla="*/ 9 w 18"/>
                  <a:gd name="T15" fmla="*/ 15 h 29"/>
                  <a:gd name="T16" fmla="*/ 11 w 18"/>
                  <a:gd name="T17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9">
                    <a:moveTo>
                      <a:pt x="11" y="28"/>
                    </a:moveTo>
                    <a:cubicBezTo>
                      <a:pt x="12" y="29"/>
                      <a:pt x="14" y="29"/>
                      <a:pt x="15" y="28"/>
                    </a:cubicBezTo>
                    <a:cubicBezTo>
                      <a:pt x="18" y="24"/>
                      <a:pt x="18" y="17"/>
                      <a:pt x="16" y="12"/>
                    </a:cubicBezTo>
                    <a:cubicBezTo>
                      <a:pt x="15" y="8"/>
                      <a:pt x="12" y="4"/>
                      <a:pt x="8" y="2"/>
                    </a:cubicBezTo>
                    <a:cubicBezTo>
                      <a:pt x="6" y="1"/>
                      <a:pt x="3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8"/>
                      <a:pt x="4" y="8"/>
                      <a:pt x="6" y="10"/>
                    </a:cubicBezTo>
                    <a:cubicBezTo>
                      <a:pt x="7" y="12"/>
                      <a:pt x="9" y="13"/>
                      <a:pt x="9" y="15"/>
                    </a:cubicBezTo>
                    <a:cubicBezTo>
                      <a:pt x="11" y="19"/>
                      <a:pt x="8" y="25"/>
                      <a:pt x="1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15E0501D-B7D0-4E3E-A3B8-C1ACEE6ED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3385"/>
                <a:ext cx="251" cy="332"/>
              </a:xfrm>
              <a:custGeom>
                <a:avLst/>
                <a:gdLst>
                  <a:gd name="T0" fmla="*/ 452 w 534"/>
                  <a:gd name="T1" fmla="*/ 506 h 708"/>
                  <a:gd name="T2" fmla="*/ 452 w 534"/>
                  <a:gd name="T3" fmla="*/ 483 h 708"/>
                  <a:gd name="T4" fmla="*/ 466 w 534"/>
                  <a:gd name="T5" fmla="*/ 457 h 708"/>
                  <a:gd name="T6" fmla="*/ 466 w 534"/>
                  <a:gd name="T7" fmla="*/ 456 h 708"/>
                  <a:gd name="T8" fmla="*/ 491 w 534"/>
                  <a:gd name="T9" fmla="*/ 448 h 708"/>
                  <a:gd name="T10" fmla="*/ 510 w 534"/>
                  <a:gd name="T11" fmla="*/ 449 h 708"/>
                  <a:gd name="T12" fmla="*/ 516 w 534"/>
                  <a:gd name="T13" fmla="*/ 450 h 708"/>
                  <a:gd name="T14" fmla="*/ 525 w 534"/>
                  <a:gd name="T15" fmla="*/ 451 h 708"/>
                  <a:gd name="T16" fmla="*/ 526 w 534"/>
                  <a:gd name="T17" fmla="*/ 446 h 708"/>
                  <a:gd name="T18" fmla="*/ 503 w 534"/>
                  <a:gd name="T19" fmla="*/ 234 h 708"/>
                  <a:gd name="T20" fmla="*/ 461 w 534"/>
                  <a:gd name="T21" fmla="*/ 174 h 708"/>
                  <a:gd name="T22" fmla="*/ 434 w 534"/>
                  <a:gd name="T23" fmla="*/ 84 h 708"/>
                  <a:gd name="T24" fmla="*/ 404 w 534"/>
                  <a:gd name="T25" fmla="*/ 22 h 708"/>
                  <a:gd name="T26" fmla="*/ 394 w 534"/>
                  <a:gd name="T27" fmla="*/ 0 h 708"/>
                  <a:gd name="T28" fmla="*/ 390 w 534"/>
                  <a:gd name="T29" fmla="*/ 4 h 708"/>
                  <a:gd name="T30" fmla="*/ 388 w 534"/>
                  <a:gd name="T31" fmla="*/ 6 h 708"/>
                  <a:gd name="T32" fmla="*/ 384 w 534"/>
                  <a:gd name="T33" fmla="*/ 8 h 708"/>
                  <a:gd name="T34" fmla="*/ 382 w 534"/>
                  <a:gd name="T35" fmla="*/ 9 h 708"/>
                  <a:gd name="T36" fmla="*/ 369 w 534"/>
                  <a:gd name="T37" fmla="*/ 13 h 708"/>
                  <a:gd name="T38" fmla="*/ 334 w 534"/>
                  <a:gd name="T39" fmla="*/ 33 h 708"/>
                  <a:gd name="T40" fmla="*/ 316 w 534"/>
                  <a:gd name="T41" fmla="*/ 45 h 708"/>
                  <a:gd name="T42" fmla="*/ 284 w 534"/>
                  <a:gd name="T43" fmla="*/ 58 h 708"/>
                  <a:gd name="T44" fmla="*/ 251 w 534"/>
                  <a:gd name="T45" fmla="*/ 62 h 708"/>
                  <a:gd name="T46" fmla="*/ 245 w 534"/>
                  <a:gd name="T47" fmla="*/ 62 h 708"/>
                  <a:gd name="T48" fmla="*/ 213 w 534"/>
                  <a:gd name="T49" fmla="*/ 51 h 708"/>
                  <a:gd name="T50" fmla="*/ 191 w 534"/>
                  <a:gd name="T51" fmla="*/ 31 h 708"/>
                  <a:gd name="T52" fmla="*/ 182 w 534"/>
                  <a:gd name="T53" fmla="*/ 20 h 708"/>
                  <a:gd name="T54" fmla="*/ 181 w 534"/>
                  <a:gd name="T55" fmla="*/ 20 h 708"/>
                  <a:gd name="T56" fmla="*/ 171 w 534"/>
                  <a:gd name="T57" fmla="*/ 9 h 708"/>
                  <a:gd name="T58" fmla="*/ 168 w 534"/>
                  <a:gd name="T59" fmla="*/ 49 h 708"/>
                  <a:gd name="T60" fmla="*/ 147 w 534"/>
                  <a:gd name="T61" fmla="*/ 86 h 708"/>
                  <a:gd name="T62" fmla="*/ 111 w 534"/>
                  <a:gd name="T63" fmla="*/ 151 h 708"/>
                  <a:gd name="T64" fmla="*/ 107 w 534"/>
                  <a:gd name="T65" fmla="*/ 196 h 708"/>
                  <a:gd name="T66" fmla="*/ 65 w 534"/>
                  <a:gd name="T67" fmla="*/ 271 h 708"/>
                  <a:gd name="T68" fmla="*/ 31 w 534"/>
                  <a:gd name="T69" fmla="*/ 396 h 708"/>
                  <a:gd name="T70" fmla="*/ 30 w 534"/>
                  <a:gd name="T71" fmla="*/ 435 h 708"/>
                  <a:gd name="T72" fmla="*/ 28 w 534"/>
                  <a:gd name="T73" fmla="*/ 433 h 708"/>
                  <a:gd name="T74" fmla="*/ 15 w 534"/>
                  <a:gd name="T75" fmla="*/ 401 h 708"/>
                  <a:gd name="T76" fmla="*/ 20 w 534"/>
                  <a:gd name="T77" fmla="*/ 315 h 708"/>
                  <a:gd name="T78" fmla="*/ 35 w 534"/>
                  <a:gd name="T79" fmla="*/ 280 h 708"/>
                  <a:gd name="T80" fmla="*/ 57 w 534"/>
                  <a:gd name="T81" fmla="*/ 221 h 708"/>
                  <a:gd name="T82" fmla="*/ 54 w 534"/>
                  <a:gd name="T83" fmla="*/ 225 h 708"/>
                  <a:gd name="T84" fmla="*/ 26 w 534"/>
                  <a:gd name="T85" fmla="*/ 279 h 708"/>
                  <a:gd name="T86" fmla="*/ 12 w 534"/>
                  <a:gd name="T87" fmla="*/ 311 h 708"/>
                  <a:gd name="T88" fmla="*/ 6 w 534"/>
                  <a:gd name="T89" fmla="*/ 399 h 708"/>
                  <a:gd name="T90" fmla="*/ 17 w 534"/>
                  <a:gd name="T91" fmla="*/ 430 h 708"/>
                  <a:gd name="T92" fmla="*/ 30 w 534"/>
                  <a:gd name="T93" fmla="*/ 447 h 708"/>
                  <a:gd name="T94" fmla="*/ 31 w 534"/>
                  <a:gd name="T95" fmla="*/ 459 h 708"/>
                  <a:gd name="T96" fmla="*/ 41 w 534"/>
                  <a:gd name="T97" fmla="*/ 472 h 708"/>
                  <a:gd name="T98" fmla="*/ 95 w 534"/>
                  <a:gd name="T99" fmla="*/ 552 h 708"/>
                  <a:gd name="T100" fmla="*/ 110 w 534"/>
                  <a:gd name="T101" fmla="*/ 577 h 708"/>
                  <a:gd name="T102" fmla="*/ 135 w 534"/>
                  <a:gd name="T103" fmla="*/ 616 h 708"/>
                  <a:gd name="T104" fmla="*/ 150 w 534"/>
                  <a:gd name="T105" fmla="*/ 635 h 708"/>
                  <a:gd name="T106" fmla="*/ 167 w 534"/>
                  <a:gd name="T107" fmla="*/ 655 h 708"/>
                  <a:gd name="T108" fmla="*/ 185 w 534"/>
                  <a:gd name="T109" fmla="*/ 685 h 708"/>
                  <a:gd name="T110" fmla="*/ 365 w 534"/>
                  <a:gd name="T111" fmla="*/ 676 h 708"/>
                  <a:gd name="T112" fmla="*/ 448 w 534"/>
                  <a:gd name="T113" fmla="*/ 610 h 708"/>
                  <a:gd name="T114" fmla="*/ 451 w 534"/>
                  <a:gd name="T115" fmla="*/ 607 h 708"/>
                  <a:gd name="T116" fmla="*/ 452 w 534"/>
                  <a:gd name="T117" fmla="*/ 506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34" h="708">
                    <a:moveTo>
                      <a:pt x="452" y="506"/>
                    </a:moveTo>
                    <a:cubicBezTo>
                      <a:pt x="451" y="498"/>
                      <a:pt x="451" y="491"/>
                      <a:pt x="452" y="483"/>
                    </a:cubicBezTo>
                    <a:cubicBezTo>
                      <a:pt x="453" y="476"/>
                      <a:pt x="456" y="465"/>
                      <a:pt x="466" y="457"/>
                    </a:cubicBezTo>
                    <a:cubicBezTo>
                      <a:pt x="466" y="456"/>
                      <a:pt x="466" y="456"/>
                      <a:pt x="466" y="456"/>
                    </a:cubicBezTo>
                    <a:cubicBezTo>
                      <a:pt x="473" y="451"/>
                      <a:pt x="482" y="448"/>
                      <a:pt x="491" y="448"/>
                    </a:cubicBezTo>
                    <a:cubicBezTo>
                      <a:pt x="498" y="447"/>
                      <a:pt x="505" y="448"/>
                      <a:pt x="510" y="449"/>
                    </a:cubicBezTo>
                    <a:cubicBezTo>
                      <a:pt x="510" y="449"/>
                      <a:pt x="510" y="449"/>
                      <a:pt x="516" y="450"/>
                    </a:cubicBezTo>
                    <a:cubicBezTo>
                      <a:pt x="519" y="450"/>
                      <a:pt x="522" y="451"/>
                      <a:pt x="525" y="451"/>
                    </a:cubicBezTo>
                    <a:cubicBezTo>
                      <a:pt x="526" y="450"/>
                      <a:pt x="526" y="448"/>
                      <a:pt x="526" y="446"/>
                    </a:cubicBezTo>
                    <a:cubicBezTo>
                      <a:pt x="534" y="374"/>
                      <a:pt x="534" y="299"/>
                      <a:pt x="503" y="234"/>
                    </a:cubicBezTo>
                    <a:cubicBezTo>
                      <a:pt x="492" y="212"/>
                      <a:pt x="478" y="191"/>
                      <a:pt x="461" y="174"/>
                    </a:cubicBezTo>
                    <a:cubicBezTo>
                      <a:pt x="456" y="143"/>
                      <a:pt x="447" y="112"/>
                      <a:pt x="434" y="84"/>
                    </a:cubicBezTo>
                    <a:cubicBezTo>
                      <a:pt x="425" y="63"/>
                      <a:pt x="413" y="43"/>
                      <a:pt x="404" y="22"/>
                    </a:cubicBezTo>
                    <a:cubicBezTo>
                      <a:pt x="401" y="15"/>
                      <a:pt x="398" y="7"/>
                      <a:pt x="394" y="0"/>
                    </a:cubicBezTo>
                    <a:cubicBezTo>
                      <a:pt x="393" y="2"/>
                      <a:pt x="392" y="3"/>
                      <a:pt x="390" y="4"/>
                    </a:cubicBezTo>
                    <a:cubicBezTo>
                      <a:pt x="389" y="5"/>
                      <a:pt x="388" y="5"/>
                      <a:pt x="388" y="6"/>
                    </a:cubicBezTo>
                    <a:cubicBezTo>
                      <a:pt x="386" y="7"/>
                      <a:pt x="385" y="8"/>
                      <a:pt x="384" y="8"/>
                    </a:cubicBezTo>
                    <a:cubicBezTo>
                      <a:pt x="383" y="9"/>
                      <a:pt x="383" y="9"/>
                      <a:pt x="382" y="9"/>
                    </a:cubicBezTo>
                    <a:cubicBezTo>
                      <a:pt x="377" y="10"/>
                      <a:pt x="374" y="11"/>
                      <a:pt x="369" y="13"/>
                    </a:cubicBezTo>
                    <a:cubicBezTo>
                      <a:pt x="356" y="16"/>
                      <a:pt x="346" y="24"/>
                      <a:pt x="334" y="33"/>
                    </a:cubicBezTo>
                    <a:cubicBezTo>
                      <a:pt x="328" y="37"/>
                      <a:pt x="322" y="41"/>
                      <a:pt x="316" y="45"/>
                    </a:cubicBezTo>
                    <a:cubicBezTo>
                      <a:pt x="305" y="51"/>
                      <a:pt x="294" y="55"/>
                      <a:pt x="284" y="58"/>
                    </a:cubicBezTo>
                    <a:cubicBezTo>
                      <a:pt x="272" y="61"/>
                      <a:pt x="261" y="62"/>
                      <a:pt x="251" y="62"/>
                    </a:cubicBezTo>
                    <a:cubicBezTo>
                      <a:pt x="249" y="62"/>
                      <a:pt x="247" y="62"/>
                      <a:pt x="245" y="62"/>
                    </a:cubicBezTo>
                    <a:cubicBezTo>
                      <a:pt x="232" y="61"/>
                      <a:pt x="222" y="57"/>
                      <a:pt x="213" y="51"/>
                    </a:cubicBezTo>
                    <a:cubicBezTo>
                      <a:pt x="204" y="46"/>
                      <a:pt x="197" y="38"/>
                      <a:pt x="191" y="31"/>
                    </a:cubicBezTo>
                    <a:cubicBezTo>
                      <a:pt x="188" y="27"/>
                      <a:pt x="185" y="23"/>
                      <a:pt x="182" y="20"/>
                    </a:cubicBezTo>
                    <a:cubicBezTo>
                      <a:pt x="182" y="20"/>
                      <a:pt x="182" y="20"/>
                      <a:pt x="181" y="20"/>
                    </a:cubicBezTo>
                    <a:cubicBezTo>
                      <a:pt x="178" y="16"/>
                      <a:pt x="175" y="12"/>
                      <a:pt x="171" y="9"/>
                    </a:cubicBezTo>
                    <a:cubicBezTo>
                      <a:pt x="170" y="22"/>
                      <a:pt x="171" y="36"/>
                      <a:pt x="168" y="49"/>
                    </a:cubicBezTo>
                    <a:cubicBezTo>
                      <a:pt x="164" y="63"/>
                      <a:pt x="155" y="75"/>
                      <a:pt x="147" y="86"/>
                    </a:cubicBezTo>
                    <a:cubicBezTo>
                      <a:pt x="132" y="107"/>
                      <a:pt x="118" y="127"/>
                      <a:pt x="111" y="151"/>
                    </a:cubicBezTo>
                    <a:cubicBezTo>
                      <a:pt x="106" y="166"/>
                      <a:pt x="105" y="181"/>
                      <a:pt x="107" y="196"/>
                    </a:cubicBezTo>
                    <a:cubicBezTo>
                      <a:pt x="90" y="220"/>
                      <a:pt x="76" y="245"/>
                      <a:pt x="65" y="271"/>
                    </a:cubicBezTo>
                    <a:cubicBezTo>
                      <a:pt x="47" y="311"/>
                      <a:pt x="35" y="353"/>
                      <a:pt x="31" y="396"/>
                    </a:cubicBezTo>
                    <a:cubicBezTo>
                      <a:pt x="30" y="409"/>
                      <a:pt x="29" y="422"/>
                      <a:pt x="30" y="435"/>
                    </a:cubicBezTo>
                    <a:cubicBezTo>
                      <a:pt x="29" y="435"/>
                      <a:pt x="29" y="434"/>
                      <a:pt x="28" y="433"/>
                    </a:cubicBezTo>
                    <a:cubicBezTo>
                      <a:pt x="22" y="423"/>
                      <a:pt x="18" y="412"/>
                      <a:pt x="15" y="401"/>
                    </a:cubicBezTo>
                    <a:cubicBezTo>
                      <a:pt x="7" y="373"/>
                      <a:pt x="10" y="342"/>
                      <a:pt x="20" y="315"/>
                    </a:cubicBezTo>
                    <a:cubicBezTo>
                      <a:pt x="24" y="303"/>
                      <a:pt x="30" y="292"/>
                      <a:pt x="35" y="280"/>
                    </a:cubicBezTo>
                    <a:cubicBezTo>
                      <a:pt x="43" y="261"/>
                      <a:pt x="50" y="241"/>
                      <a:pt x="57" y="221"/>
                    </a:cubicBezTo>
                    <a:cubicBezTo>
                      <a:pt x="56" y="222"/>
                      <a:pt x="55" y="224"/>
                      <a:pt x="54" y="225"/>
                    </a:cubicBezTo>
                    <a:cubicBezTo>
                      <a:pt x="43" y="242"/>
                      <a:pt x="35" y="260"/>
                      <a:pt x="26" y="279"/>
                    </a:cubicBezTo>
                    <a:cubicBezTo>
                      <a:pt x="21" y="289"/>
                      <a:pt x="16" y="300"/>
                      <a:pt x="12" y="311"/>
                    </a:cubicBezTo>
                    <a:cubicBezTo>
                      <a:pt x="2" y="339"/>
                      <a:pt x="0" y="370"/>
                      <a:pt x="6" y="399"/>
                    </a:cubicBezTo>
                    <a:cubicBezTo>
                      <a:pt x="8" y="410"/>
                      <a:pt x="11" y="421"/>
                      <a:pt x="17" y="430"/>
                    </a:cubicBezTo>
                    <a:cubicBezTo>
                      <a:pt x="20" y="436"/>
                      <a:pt x="25" y="442"/>
                      <a:pt x="30" y="447"/>
                    </a:cubicBezTo>
                    <a:cubicBezTo>
                      <a:pt x="30" y="451"/>
                      <a:pt x="30" y="455"/>
                      <a:pt x="31" y="459"/>
                    </a:cubicBezTo>
                    <a:cubicBezTo>
                      <a:pt x="35" y="463"/>
                      <a:pt x="38" y="468"/>
                      <a:pt x="41" y="472"/>
                    </a:cubicBezTo>
                    <a:cubicBezTo>
                      <a:pt x="64" y="503"/>
                      <a:pt x="80" y="528"/>
                      <a:pt x="95" y="552"/>
                    </a:cubicBezTo>
                    <a:cubicBezTo>
                      <a:pt x="100" y="560"/>
                      <a:pt x="105" y="569"/>
                      <a:pt x="110" y="577"/>
                    </a:cubicBezTo>
                    <a:cubicBezTo>
                      <a:pt x="118" y="591"/>
                      <a:pt x="126" y="604"/>
                      <a:pt x="135" y="616"/>
                    </a:cubicBezTo>
                    <a:cubicBezTo>
                      <a:pt x="140" y="623"/>
                      <a:pt x="145" y="629"/>
                      <a:pt x="150" y="635"/>
                    </a:cubicBezTo>
                    <a:cubicBezTo>
                      <a:pt x="156" y="642"/>
                      <a:pt x="161" y="648"/>
                      <a:pt x="167" y="655"/>
                    </a:cubicBezTo>
                    <a:cubicBezTo>
                      <a:pt x="175" y="665"/>
                      <a:pt x="181" y="675"/>
                      <a:pt x="185" y="685"/>
                    </a:cubicBezTo>
                    <a:cubicBezTo>
                      <a:pt x="243" y="708"/>
                      <a:pt x="310" y="705"/>
                      <a:pt x="365" y="676"/>
                    </a:cubicBezTo>
                    <a:cubicBezTo>
                      <a:pt x="396" y="659"/>
                      <a:pt x="423" y="635"/>
                      <a:pt x="448" y="610"/>
                    </a:cubicBezTo>
                    <a:cubicBezTo>
                      <a:pt x="449" y="609"/>
                      <a:pt x="450" y="608"/>
                      <a:pt x="451" y="607"/>
                    </a:cubicBezTo>
                    <a:cubicBezTo>
                      <a:pt x="454" y="575"/>
                      <a:pt x="454" y="541"/>
                      <a:pt x="452" y="5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87004056-AD56-4266-BB84-6085314EB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5" y="3589"/>
                <a:ext cx="181" cy="178"/>
              </a:xfrm>
              <a:custGeom>
                <a:avLst/>
                <a:gdLst>
                  <a:gd name="T0" fmla="*/ 355 w 384"/>
                  <a:gd name="T1" fmla="*/ 225 h 379"/>
                  <a:gd name="T2" fmla="*/ 323 w 384"/>
                  <a:gd name="T3" fmla="*/ 185 h 379"/>
                  <a:gd name="T4" fmla="*/ 283 w 384"/>
                  <a:gd name="T5" fmla="*/ 119 h 379"/>
                  <a:gd name="T6" fmla="*/ 230 w 384"/>
                  <a:gd name="T7" fmla="*/ 40 h 379"/>
                  <a:gd name="T8" fmla="*/ 202 w 384"/>
                  <a:gd name="T9" fmla="*/ 10 h 379"/>
                  <a:gd name="T10" fmla="*/ 183 w 384"/>
                  <a:gd name="T11" fmla="*/ 2 h 379"/>
                  <a:gd name="T12" fmla="*/ 162 w 384"/>
                  <a:gd name="T13" fmla="*/ 4 h 379"/>
                  <a:gd name="T14" fmla="*/ 147 w 384"/>
                  <a:gd name="T15" fmla="*/ 16 h 379"/>
                  <a:gd name="T16" fmla="*/ 136 w 384"/>
                  <a:gd name="T17" fmla="*/ 33 h 379"/>
                  <a:gd name="T18" fmla="*/ 125 w 384"/>
                  <a:gd name="T19" fmla="*/ 50 h 379"/>
                  <a:gd name="T20" fmla="*/ 111 w 384"/>
                  <a:gd name="T21" fmla="*/ 64 h 379"/>
                  <a:gd name="T22" fmla="*/ 90 w 384"/>
                  <a:gd name="T23" fmla="*/ 69 h 379"/>
                  <a:gd name="T24" fmla="*/ 69 w 384"/>
                  <a:gd name="T25" fmla="*/ 70 h 379"/>
                  <a:gd name="T26" fmla="*/ 48 w 384"/>
                  <a:gd name="T27" fmla="*/ 71 h 379"/>
                  <a:gd name="T28" fmla="*/ 29 w 384"/>
                  <a:gd name="T29" fmla="*/ 80 h 379"/>
                  <a:gd name="T30" fmla="*/ 19 w 384"/>
                  <a:gd name="T31" fmla="*/ 100 h 379"/>
                  <a:gd name="T32" fmla="*/ 18 w 384"/>
                  <a:gd name="T33" fmla="*/ 123 h 379"/>
                  <a:gd name="T34" fmla="*/ 23 w 384"/>
                  <a:gd name="T35" fmla="*/ 175 h 379"/>
                  <a:gd name="T36" fmla="*/ 16 w 384"/>
                  <a:gd name="T37" fmla="*/ 225 h 379"/>
                  <a:gd name="T38" fmla="*/ 3 w 384"/>
                  <a:gd name="T39" fmla="*/ 254 h 379"/>
                  <a:gd name="T40" fmla="*/ 0 w 384"/>
                  <a:gd name="T41" fmla="*/ 269 h 379"/>
                  <a:gd name="T42" fmla="*/ 4 w 384"/>
                  <a:gd name="T43" fmla="*/ 285 h 379"/>
                  <a:gd name="T44" fmla="*/ 19 w 384"/>
                  <a:gd name="T45" fmla="*/ 297 h 379"/>
                  <a:gd name="T46" fmla="*/ 39 w 384"/>
                  <a:gd name="T47" fmla="*/ 304 h 379"/>
                  <a:gd name="T48" fmla="*/ 82 w 384"/>
                  <a:gd name="T49" fmla="*/ 317 h 379"/>
                  <a:gd name="T50" fmla="*/ 227 w 384"/>
                  <a:gd name="T51" fmla="*/ 356 h 379"/>
                  <a:gd name="T52" fmla="*/ 296 w 384"/>
                  <a:gd name="T53" fmla="*/ 378 h 379"/>
                  <a:gd name="T54" fmla="*/ 340 w 384"/>
                  <a:gd name="T55" fmla="*/ 367 h 379"/>
                  <a:gd name="T56" fmla="*/ 372 w 384"/>
                  <a:gd name="T57" fmla="*/ 333 h 379"/>
                  <a:gd name="T58" fmla="*/ 378 w 384"/>
                  <a:gd name="T59" fmla="*/ 269 h 379"/>
                  <a:gd name="T60" fmla="*/ 355 w 384"/>
                  <a:gd name="T61" fmla="*/ 22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4" h="379">
                    <a:moveTo>
                      <a:pt x="355" y="225"/>
                    </a:moveTo>
                    <a:cubicBezTo>
                      <a:pt x="345" y="211"/>
                      <a:pt x="333" y="199"/>
                      <a:pt x="323" y="185"/>
                    </a:cubicBezTo>
                    <a:cubicBezTo>
                      <a:pt x="308" y="165"/>
                      <a:pt x="296" y="142"/>
                      <a:pt x="283" y="119"/>
                    </a:cubicBezTo>
                    <a:cubicBezTo>
                      <a:pt x="266" y="92"/>
                      <a:pt x="248" y="66"/>
                      <a:pt x="230" y="40"/>
                    </a:cubicBezTo>
                    <a:cubicBezTo>
                      <a:pt x="222" y="29"/>
                      <a:pt x="213" y="18"/>
                      <a:pt x="202" y="10"/>
                    </a:cubicBezTo>
                    <a:cubicBezTo>
                      <a:pt x="196" y="6"/>
                      <a:pt x="190" y="3"/>
                      <a:pt x="183" y="2"/>
                    </a:cubicBezTo>
                    <a:cubicBezTo>
                      <a:pt x="176" y="0"/>
                      <a:pt x="169" y="1"/>
                      <a:pt x="162" y="4"/>
                    </a:cubicBezTo>
                    <a:cubicBezTo>
                      <a:pt x="156" y="6"/>
                      <a:pt x="151" y="11"/>
                      <a:pt x="147" y="16"/>
                    </a:cubicBezTo>
                    <a:cubicBezTo>
                      <a:pt x="142" y="21"/>
                      <a:pt x="139" y="27"/>
                      <a:pt x="136" y="33"/>
                    </a:cubicBezTo>
                    <a:cubicBezTo>
                      <a:pt x="132" y="39"/>
                      <a:pt x="129" y="45"/>
                      <a:pt x="125" y="50"/>
                    </a:cubicBezTo>
                    <a:cubicBezTo>
                      <a:pt x="121" y="55"/>
                      <a:pt x="116" y="60"/>
                      <a:pt x="111" y="64"/>
                    </a:cubicBezTo>
                    <a:cubicBezTo>
                      <a:pt x="104" y="67"/>
                      <a:pt x="97" y="69"/>
                      <a:pt x="90" y="69"/>
                    </a:cubicBezTo>
                    <a:cubicBezTo>
                      <a:pt x="83" y="70"/>
                      <a:pt x="76" y="70"/>
                      <a:pt x="69" y="70"/>
                    </a:cubicBezTo>
                    <a:cubicBezTo>
                      <a:pt x="62" y="69"/>
                      <a:pt x="55" y="69"/>
                      <a:pt x="48" y="71"/>
                    </a:cubicBezTo>
                    <a:cubicBezTo>
                      <a:pt x="41" y="72"/>
                      <a:pt x="34" y="75"/>
                      <a:pt x="29" y="80"/>
                    </a:cubicBezTo>
                    <a:cubicBezTo>
                      <a:pt x="24" y="85"/>
                      <a:pt x="20" y="93"/>
                      <a:pt x="19" y="100"/>
                    </a:cubicBezTo>
                    <a:cubicBezTo>
                      <a:pt x="17" y="108"/>
                      <a:pt x="18" y="116"/>
                      <a:pt x="18" y="123"/>
                    </a:cubicBezTo>
                    <a:cubicBezTo>
                      <a:pt x="19" y="140"/>
                      <a:pt x="22" y="157"/>
                      <a:pt x="23" y="175"/>
                    </a:cubicBezTo>
                    <a:cubicBezTo>
                      <a:pt x="24" y="192"/>
                      <a:pt x="23" y="209"/>
                      <a:pt x="16" y="225"/>
                    </a:cubicBezTo>
                    <a:cubicBezTo>
                      <a:pt x="12" y="235"/>
                      <a:pt x="7" y="244"/>
                      <a:pt x="3" y="254"/>
                    </a:cubicBezTo>
                    <a:cubicBezTo>
                      <a:pt x="1" y="259"/>
                      <a:pt x="0" y="264"/>
                      <a:pt x="0" y="269"/>
                    </a:cubicBezTo>
                    <a:cubicBezTo>
                      <a:pt x="0" y="275"/>
                      <a:pt x="1" y="280"/>
                      <a:pt x="4" y="285"/>
                    </a:cubicBezTo>
                    <a:cubicBezTo>
                      <a:pt x="7" y="290"/>
                      <a:pt x="13" y="295"/>
                      <a:pt x="19" y="297"/>
                    </a:cubicBezTo>
                    <a:cubicBezTo>
                      <a:pt x="25" y="300"/>
                      <a:pt x="32" y="302"/>
                      <a:pt x="39" y="304"/>
                    </a:cubicBezTo>
                    <a:cubicBezTo>
                      <a:pt x="53" y="308"/>
                      <a:pt x="68" y="313"/>
                      <a:pt x="82" y="317"/>
                    </a:cubicBezTo>
                    <a:cubicBezTo>
                      <a:pt x="130" y="332"/>
                      <a:pt x="180" y="337"/>
                      <a:pt x="227" y="356"/>
                    </a:cubicBezTo>
                    <a:cubicBezTo>
                      <a:pt x="250" y="365"/>
                      <a:pt x="272" y="377"/>
                      <a:pt x="296" y="378"/>
                    </a:cubicBezTo>
                    <a:cubicBezTo>
                      <a:pt x="312" y="379"/>
                      <a:pt x="327" y="375"/>
                      <a:pt x="340" y="367"/>
                    </a:cubicBezTo>
                    <a:cubicBezTo>
                      <a:pt x="354" y="359"/>
                      <a:pt x="364" y="347"/>
                      <a:pt x="372" y="333"/>
                    </a:cubicBezTo>
                    <a:cubicBezTo>
                      <a:pt x="382" y="314"/>
                      <a:pt x="384" y="291"/>
                      <a:pt x="378" y="269"/>
                    </a:cubicBezTo>
                    <a:cubicBezTo>
                      <a:pt x="374" y="253"/>
                      <a:pt x="365" y="239"/>
                      <a:pt x="355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1E1E627-9AB7-414E-9A12-C7D3E97F4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" y="3600"/>
                <a:ext cx="163" cy="168"/>
              </a:xfrm>
              <a:custGeom>
                <a:avLst/>
                <a:gdLst>
                  <a:gd name="T0" fmla="*/ 333 w 347"/>
                  <a:gd name="T1" fmla="*/ 154 h 358"/>
                  <a:gd name="T2" fmla="*/ 320 w 347"/>
                  <a:gd name="T3" fmla="*/ 145 h 358"/>
                  <a:gd name="T4" fmla="*/ 296 w 347"/>
                  <a:gd name="T5" fmla="*/ 126 h 358"/>
                  <a:gd name="T6" fmla="*/ 273 w 347"/>
                  <a:gd name="T7" fmla="*/ 105 h 358"/>
                  <a:gd name="T8" fmla="*/ 259 w 347"/>
                  <a:gd name="T9" fmla="*/ 77 h 358"/>
                  <a:gd name="T10" fmla="*/ 257 w 347"/>
                  <a:gd name="T11" fmla="*/ 58 h 358"/>
                  <a:gd name="T12" fmla="*/ 253 w 347"/>
                  <a:gd name="T13" fmla="*/ 37 h 358"/>
                  <a:gd name="T14" fmla="*/ 245 w 347"/>
                  <a:gd name="T15" fmla="*/ 24 h 358"/>
                  <a:gd name="T16" fmla="*/ 229 w 347"/>
                  <a:gd name="T17" fmla="*/ 15 h 358"/>
                  <a:gd name="T18" fmla="*/ 210 w 347"/>
                  <a:gd name="T19" fmla="*/ 12 h 358"/>
                  <a:gd name="T20" fmla="*/ 165 w 347"/>
                  <a:gd name="T21" fmla="*/ 19 h 358"/>
                  <a:gd name="T22" fmla="*/ 123 w 347"/>
                  <a:gd name="T23" fmla="*/ 15 h 358"/>
                  <a:gd name="T24" fmla="*/ 99 w 347"/>
                  <a:gd name="T25" fmla="*/ 8 h 358"/>
                  <a:gd name="T26" fmla="*/ 60 w 347"/>
                  <a:gd name="T27" fmla="*/ 1 h 358"/>
                  <a:gd name="T28" fmla="*/ 43 w 347"/>
                  <a:gd name="T29" fmla="*/ 0 h 358"/>
                  <a:gd name="T30" fmla="*/ 27 w 347"/>
                  <a:gd name="T31" fmla="*/ 6 h 358"/>
                  <a:gd name="T32" fmla="*/ 19 w 347"/>
                  <a:gd name="T33" fmla="*/ 22 h 358"/>
                  <a:gd name="T34" fmla="*/ 19 w 347"/>
                  <a:gd name="T35" fmla="*/ 40 h 358"/>
                  <a:gd name="T36" fmla="*/ 18 w 347"/>
                  <a:gd name="T37" fmla="*/ 150 h 358"/>
                  <a:gd name="T38" fmla="*/ 8 w 347"/>
                  <a:gd name="T39" fmla="*/ 210 h 358"/>
                  <a:gd name="T40" fmla="*/ 0 w 347"/>
                  <a:gd name="T41" fmla="*/ 282 h 358"/>
                  <a:gd name="T42" fmla="*/ 9 w 347"/>
                  <a:gd name="T43" fmla="*/ 322 h 358"/>
                  <a:gd name="T44" fmla="*/ 41 w 347"/>
                  <a:gd name="T45" fmla="*/ 347 h 358"/>
                  <a:gd name="T46" fmla="*/ 98 w 347"/>
                  <a:gd name="T47" fmla="*/ 356 h 358"/>
                  <a:gd name="T48" fmla="*/ 142 w 347"/>
                  <a:gd name="T49" fmla="*/ 337 h 358"/>
                  <a:gd name="T50" fmla="*/ 177 w 347"/>
                  <a:gd name="T51" fmla="*/ 305 h 358"/>
                  <a:gd name="T52" fmla="*/ 220 w 347"/>
                  <a:gd name="T53" fmla="*/ 270 h 358"/>
                  <a:gd name="T54" fmla="*/ 294 w 347"/>
                  <a:gd name="T55" fmla="*/ 231 h 358"/>
                  <a:gd name="T56" fmla="*/ 334 w 347"/>
                  <a:gd name="T57" fmla="*/ 203 h 358"/>
                  <a:gd name="T58" fmla="*/ 345 w 347"/>
                  <a:gd name="T59" fmla="*/ 184 h 358"/>
                  <a:gd name="T60" fmla="*/ 342 w 347"/>
                  <a:gd name="T61" fmla="*/ 165 h 358"/>
                  <a:gd name="T62" fmla="*/ 333 w 347"/>
                  <a:gd name="T63" fmla="*/ 15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7" h="358">
                    <a:moveTo>
                      <a:pt x="333" y="154"/>
                    </a:moveTo>
                    <a:cubicBezTo>
                      <a:pt x="329" y="151"/>
                      <a:pt x="324" y="148"/>
                      <a:pt x="320" y="145"/>
                    </a:cubicBezTo>
                    <a:cubicBezTo>
                      <a:pt x="312" y="140"/>
                      <a:pt x="304" y="133"/>
                      <a:pt x="296" y="126"/>
                    </a:cubicBezTo>
                    <a:cubicBezTo>
                      <a:pt x="288" y="119"/>
                      <a:pt x="280" y="113"/>
                      <a:pt x="273" y="105"/>
                    </a:cubicBezTo>
                    <a:cubicBezTo>
                      <a:pt x="266" y="96"/>
                      <a:pt x="261" y="87"/>
                      <a:pt x="259" y="77"/>
                    </a:cubicBezTo>
                    <a:cubicBezTo>
                      <a:pt x="258" y="71"/>
                      <a:pt x="258" y="64"/>
                      <a:pt x="257" y="58"/>
                    </a:cubicBezTo>
                    <a:cubicBezTo>
                      <a:pt x="257" y="51"/>
                      <a:pt x="255" y="43"/>
                      <a:pt x="253" y="37"/>
                    </a:cubicBezTo>
                    <a:cubicBezTo>
                      <a:pt x="251" y="32"/>
                      <a:pt x="248" y="28"/>
                      <a:pt x="245" y="24"/>
                    </a:cubicBezTo>
                    <a:cubicBezTo>
                      <a:pt x="241" y="20"/>
                      <a:pt x="235" y="17"/>
                      <a:pt x="229" y="15"/>
                    </a:cubicBezTo>
                    <a:cubicBezTo>
                      <a:pt x="223" y="13"/>
                      <a:pt x="216" y="12"/>
                      <a:pt x="210" y="12"/>
                    </a:cubicBezTo>
                    <a:cubicBezTo>
                      <a:pt x="195" y="12"/>
                      <a:pt x="180" y="17"/>
                      <a:pt x="165" y="19"/>
                    </a:cubicBezTo>
                    <a:cubicBezTo>
                      <a:pt x="151" y="21"/>
                      <a:pt x="137" y="19"/>
                      <a:pt x="123" y="15"/>
                    </a:cubicBezTo>
                    <a:cubicBezTo>
                      <a:pt x="115" y="13"/>
                      <a:pt x="107" y="10"/>
                      <a:pt x="99" y="8"/>
                    </a:cubicBezTo>
                    <a:cubicBezTo>
                      <a:pt x="86" y="5"/>
                      <a:pt x="73" y="3"/>
                      <a:pt x="60" y="1"/>
                    </a:cubicBezTo>
                    <a:cubicBezTo>
                      <a:pt x="54" y="0"/>
                      <a:pt x="48" y="0"/>
                      <a:pt x="43" y="0"/>
                    </a:cubicBezTo>
                    <a:cubicBezTo>
                      <a:pt x="37" y="0"/>
                      <a:pt x="31" y="2"/>
                      <a:pt x="27" y="6"/>
                    </a:cubicBezTo>
                    <a:cubicBezTo>
                      <a:pt x="22" y="10"/>
                      <a:pt x="20" y="16"/>
                      <a:pt x="19" y="22"/>
                    </a:cubicBezTo>
                    <a:cubicBezTo>
                      <a:pt x="18" y="28"/>
                      <a:pt x="18" y="34"/>
                      <a:pt x="19" y="40"/>
                    </a:cubicBezTo>
                    <a:cubicBezTo>
                      <a:pt x="21" y="77"/>
                      <a:pt x="21" y="114"/>
                      <a:pt x="18" y="150"/>
                    </a:cubicBezTo>
                    <a:cubicBezTo>
                      <a:pt x="15" y="170"/>
                      <a:pt x="12" y="190"/>
                      <a:pt x="8" y="210"/>
                    </a:cubicBezTo>
                    <a:cubicBezTo>
                      <a:pt x="4" y="234"/>
                      <a:pt x="0" y="258"/>
                      <a:pt x="0" y="282"/>
                    </a:cubicBezTo>
                    <a:cubicBezTo>
                      <a:pt x="0" y="296"/>
                      <a:pt x="1" y="310"/>
                      <a:pt x="9" y="322"/>
                    </a:cubicBezTo>
                    <a:cubicBezTo>
                      <a:pt x="16" y="334"/>
                      <a:pt x="28" y="341"/>
                      <a:pt x="41" y="347"/>
                    </a:cubicBezTo>
                    <a:cubicBezTo>
                      <a:pt x="58" y="355"/>
                      <a:pt x="78" y="358"/>
                      <a:pt x="98" y="356"/>
                    </a:cubicBezTo>
                    <a:cubicBezTo>
                      <a:pt x="114" y="353"/>
                      <a:pt x="129" y="346"/>
                      <a:pt x="142" y="337"/>
                    </a:cubicBezTo>
                    <a:cubicBezTo>
                      <a:pt x="155" y="328"/>
                      <a:pt x="166" y="316"/>
                      <a:pt x="177" y="305"/>
                    </a:cubicBezTo>
                    <a:cubicBezTo>
                      <a:pt x="191" y="292"/>
                      <a:pt x="205" y="280"/>
                      <a:pt x="220" y="270"/>
                    </a:cubicBezTo>
                    <a:cubicBezTo>
                      <a:pt x="244" y="255"/>
                      <a:pt x="269" y="244"/>
                      <a:pt x="294" y="231"/>
                    </a:cubicBezTo>
                    <a:cubicBezTo>
                      <a:pt x="309" y="224"/>
                      <a:pt x="323" y="215"/>
                      <a:pt x="334" y="203"/>
                    </a:cubicBezTo>
                    <a:cubicBezTo>
                      <a:pt x="339" y="197"/>
                      <a:pt x="342" y="191"/>
                      <a:pt x="345" y="184"/>
                    </a:cubicBezTo>
                    <a:cubicBezTo>
                      <a:pt x="347" y="178"/>
                      <a:pt x="346" y="171"/>
                      <a:pt x="342" y="165"/>
                    </a:cubicBezTo>
                    <a:cubicBezTo>
                      <a:pt x="340" y="160"/>
                      <a:pt x="336" y="157"/>
                      <a:pt x="333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1DA139F-AE23-4BBA-8C6A-423F8D3C10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1" y="3330"/>
                <a:ext cx="116" cy="80"/>
              </a:xfrm>
              <a:custGeom>
                <a:avLst/>
                <a:gdLst>
                  <a:gd name="T0" fmla="*/ 242 w 246"/>
                  <a:gd name="T1" fmla="*/ 53 h 171"/>
                  <a:gd name="T2" fmla="*/ 233 w 246"/>
                  <a:gd name="T3" fmla="*/ 45 h 171"/>
                  <a:gd name="T4" fmla="*/ 175 w 246"/>
                  <a:gd name="T5" fmla="*/ 25 h 171"/>
                  <a:gd name="T6" fmla="*/ 133 w 246"/>
                  <a:gd name="T7" fmla="*/ 5 h 171"/>
                  <a:gd name="T8" fmla="*/ 32 w 246"/>
                  <a:gd name="T9" fmla="*/ 40 h 171"/>
                  <a:gd name="T10" fmla="*/ 4 w 246"/>
                  <a:gd name="T11" fmla="*/ 73 h 171"/>
                  <a:gd name="T12" fmla="*/ 0 w 246"/>
                  <a:gd name="T13" fmla="*/ 90 h 171"/>
                  <a:gd name="T14" fmla="*/ 2 w 246"/>
                  <a:gd name="T15" fmla="*/ 95 h 171"/>
                  <a:gd name="T16" fmla="*/ 4 w 246"/>
                  <a:gd name="T17" fmla="*/ 96 h 171"/>
                  <a:gd name="T18" fmla="*/ 5 w 246"/>
                  <a:gd name="T19" fmla="*/ 96 h 171"/>
                  <a:gd name="T20" fmla="*/ 25 w 246"/>
                  <a:gd name="T21" fmla="*/ 103 h 171"/>
                  <a:gd name="T22" fmla="*/ 77 w 246"/>
                  <a:gd name="T23" fmla="*/ 124 h 171"/>
                  <a:gd name="T24" fmla="*/ 145 w 246"/>
                  <a:gd name="T25" fmla="*/ 112 h 171"/>
                  <a:gd name="T26" fmla="*/ 203 w 246"/>
                  <a:gd name="T27" fmla="*/ 74 h 171"/>
                  <a:gd name="T28" fmla="*/ 214 w 246"/>
                  <a:gd name="T29" fmla="*/ 65 h 171"/>
                  <a:gd name="T30" fmla="*/ 229 w 246"/>
                  <a:gd name="T31" fmla="*/ 65 h 171"/>
                  <a:gd name="T32" fmla="*/ 226 w 246"/>
                  <a:gd name="T33" fmla="*/ 72 h 171"/>
                  <a:gd name="T34" fmla="*/ 224 w 246"/>
                  <a:gd name="T35" fmla="*/ 73 h 171"/>
                  <a:gd name="T36" fmla="*/ 217 w 246"/>
                  <a:gd name="T37" fmla="*/ 77 h 171"/>
                  <a:gd name="T38" fmla="*/ 206 w 246"/>
                  <a:gd name="T39" fmla="*/ 83 h 171"/>
                  <a:gd name="T40" fmla="*/ 190 w 246"/>
                  <a:gd name="T41" fmla="*/ 96 h 171"/>
                  <a:gd name="T42" fmla="*/ 116 w 246"/>
                  <a:gd name="T43" fmla="*/ 130 h 171"/>
                  <a:gd name="T44" fmla="*/ 76 w 246"/>
                  <a:gd name="T45" fmla="*/ 135 h 171"/>
                  <a:gd name="T46" fmla="*/ 25 w 246"/>
                  <a:gd name="T47" fmla="*/ 112 h 171"/>
                  <a:gd name="T48" fmla="*/ 35 w 246"/>
                  <a:gd name="T49" fmla="*/ 126 h 171"/>
                  <a:gd name="T50" fmla="*/ 94 w 246"/>
                  <a:gd name="T51" fmla="*/ 170 h 171"/>
                  <a:gd name="T52" fmla="*/ 162 w 246"/>
                  <a:gd name="T53" fmla="*/ 152 h 171"/>
                  <a:gd name="T54" fmla="*/ 230 w 246"/>
                  <a:gd name="T55" fmla="*/ 111 h 171"/>
                  <a:gd name="T56" fmla="*/ 243 w 246"/>
                  <a:gd name="T57" fmla="*/ 89 h 171"/>
                  <a:gd name="T58" fmla="*/ 246 w 246"/>
                  <a:gd name="T59" fmla="*/ 62 h 171"/>
                  <a:gd name="T60" fmla="*/ 74 w 246"/>
                  <a:gd name="T61" fmla="*/ 21 h 171"/>
                  <a:gd name="T62" fmla="*/ 66 w 246"/>
                  <a:gd name="T63" fmla="*/ 25 h 171"/>
                  <a:gd name="T64" fmla="*/ 73 w 246"/>
                  <a:gd name="T65" fmla="*/ 17 h 171"/>
                  <a:gd name="T66" fmla="*/ 142 w 246"/>
                  <a:gd name="T67" fmla="*/ 23 h 171"/>
                  <a:gd name="T68" fmla="*/ 128 w 246"/>
                  <a:gd name="T69" fmla="*/ 23 h 171"/>
                  <a:gd name="T70" fmla="*/ 121 w 246"/>
                  <a:gd name="T71" fmla="*/ 16 h 171"/>
                  <a:gd name="T72" fmla="*/ 134 w 246"/>
                  <a:gd name="T73" fmla="*/ 1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6" h="171">
                    <a:moveTo>
                      <a:pt x="243" y="54"/>
                    </a:moveTo>
                    <a:cubicBezTo>
                      <a:pt x="242" y="53"/>
                      <a:pt x="242" y="53"/>
                      <a:pt x="242" y="53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0" y="49"/>
                      <a:pt x="236" y="47"/>
                      <a:pt x="233" y="45"/>
                    </a:cubicBezTo>
                    <a:cubicBezTo>
                      <a:pt x="228" y="43"/>
                      <a:pt x="223" y="42"/>
                      <a:pt x="219" y="41"/>
                    </a:cubicBezTo>
                    <a:cubicBezTo>
                      <a:pt x="203" y="37"/>
                      <a:pt x="189" y="32"/>
                      <a:pt x="175" y="25"/>
                    </a:cubicBezTo>
                    <a:cubicBezTo>
                      <a:pt x="168" y="22"/>
                      <a:pt x="161" y="18"/>
                      <a:pt x="155" y="14"/>
                    </a:cubicBezTo>
                    <a:cubicBezTo>
                      <a:pt x="148" y="11"/>
                      <a:pt x="140" y="7"/>
                      <a:pt x="133" y="5"/>
                    </a:cubicBezTo>
                    <a:cubicBezTo>
                      <a:pt x="116" y="0"/>
                      <a:pt x="97" y="1"/>
                      <a:pt x="81" y="7"/>
                    </a:cubicBezTo>
                    <a:cubicBezTo>
                      <a:pt x="62" y="13"/>
                      <a:pt x="45" y="25"/>
                      <a:pt x="32" y="40"/>
                    </a:cubicBezTo>
                    <a:cubicBezTo>
                      <a:pt x="25" y="45"/>
                      <a:pt x="18" y="52"/>
                      <a:pt x="12" y="59"/>
                    </a:cubicBezTo>
                    <a:cubicBezTo>
                      <a:pt x="8" y="63"/>
                      <a:pt x="5" y="67"/>
                      <a:pt x="4" y="73"/>
                    </a:cubicBezTo>
                    <a:cubicBezTo>
                      <a:pt x="2" y="77"/>
                      <a:pt x="2" y="81"/>
                      <a:pt x="1" y="85"/>
                    </a:cubicBezTo>
                    <a:cubicBezTo>
                      <a:pt x="1" y="86"/>
                      <a:pt x="0" y="88"/>
                      <a:pt x="0" y="90"/>
                    </a:cubicBezTo>
                    <a:cubicBezTo>
                      <a:pt x="0" y="90"/>
                      <a:pt x="0" y="91"/>
                      <a:pt x="1" y="92"/>
                    </a:cubicBezTo>
                    <a:cubicBezTo>
                      <a:pt x="1" y="93"/>
                      <a:pt x="1" y="94"/>
                      <a:pt x="2" y="95"/>
                    </a:cubicBezTo>
                    <a:cubicBezTo>
                      <a:pt x="3" y="96"/>
                      <a:pt x="3" y="97"/>
                      <a:pt x="4" y="98"/>
                    </a:cubicBezTo>
                    <a:cubicBezTo>
                      <a:pt x="4" y="97"/>
                      <a:pt x="4" y="97"/>
                      <a:pt x="4" y="96"/>
                    </a:cubicBezTo>
                    <a:cubicBezTo>
                      <a:pt x="4" y="96"/>
                      <a:pt x="4" y="96"/>
                      <a:pt x="4" y="95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7" y="96"/>
                      <a:pt x="8" y="96"/>
                      <a:pt x="9" y="96"/>
                    </a:cubicBezTo>
                    <a:cubicBezTo>
                      <a:pt x="15" y="97"/>
                      <a:pt x="20" y="100"/>
                      <a:pt x="25" y="103"/>
                    </a:cubicBezTo>
                    <a:cubicBezTo>
                      <a:pt x="30" y="106"/>
                      <a:pt x="35" y="110"/>
                      <a:pt x="40" y="113"/>
                    </a:cubicBezTo>
                    <a:cubicBezTo>
                      <a:pt x="51" y="120"/>
                      <a:pt x="64" y="123"/>
                      <a:pt x="77" y="124"/>
                    </a:cubicBezTo>
                    <a:cubicBezTo>
                      <a:pt x="90" y="124"/>
                      <a:pt x="103" y="122"/>
                      <a:pt x="115" y="120"/>
                    </a:cubicBezTo>
                    <a:cubicBezTo>
                      <a:pt x="126" y="118"/>
                      <a:pt x="136" y="115"/>
                      <a:pt x="145" y="112"/>
                    </a:cubicBezTo>
                    <a:cubicBezTo>
                      <a:pt x="160" y="106"/>
                      <a:pt x="173" y="97"/>
                      <a:pt x="186" y="87"/>
                    </a:cubicBezTo>
                    <a:cubicBezTo>
                      <a:pt x="192" y="83"/>
                      <a:pt x="198" y="79"/>
                      <a:pt x="203" y="74"/>
                    </a:cubicBezTo>
                    <a:cubicBezTo>
                      <a:pt x="204" y="72"/>
                      <a:pt x="206" y="70"/>
                      <a:pt x="208" y="69"/>
                    </a:cubicBezTo>
                    <a:cubicBezTo>
                      <a:pt x="210" y="67"/>
                      <a:pt x="212" y="66"/>
                      <a:pt x="214" y="65"/>
                    </a:cubicBezTo>
                    <a:cubicBezTo>
                      <a:pt x="218" y="64"/>
                      <a:pt x="222" y="64"/>
                      <a:pt x="225" y="65"/>
                    </a:cubicBezTo>
                    <a:cubicBezTo>
                      <a:pt x="226" y="65"/>
                      <a:pt x="227" y="65"/>
                      <a:pt x="229" y="65"/>
                    </a:cubicBezTo>
                    <a:cubicBezTo>
                      <a:pt x="229" y="67"/>
                      <a:pt x="228" y="70"/>
                      <a:pt x="226" y="71"/>
                    </a:cubicBezTo>
                    <a:cubicBezTo>
                      <a:pt x="226" y="72"/>
                      <a:pt x="226" y="72"/>
                      <a:pt x="226" y="72"/>
                    </a:cubicBezTo>
                    <a:cubicBezTo>
                      <a:pt x="225" y="72"/>
                      <a:pt x="225" y="72"/>
                      <a:pt x="225" y="72"/>
                    </a:cubicBezTo>
                    <a:cubicBezTo>
                      <a:pt x="225" y="72"/>
                      <a:pt x="225" y="72"/>
                      <a:pt x="224" y="73"/>
                    </a:cubicBezTo>
                    <a:cubicBezTo>
                      <a:pt x="224" y="74"/>
                      <a:pt x="223" y="74"/>
                      <a:pt x="223" y="74"/>
                    </a:cubicBezTo>
                    <a:cubicBezTo>
                      <a:pt x="221" y="75"/>
                      <a:pt x="219" y="76"/>
                      <a:pt x="217" y="77"/>
                    </a:cubicBezTo>
                    <a:cubicBezTo>
                      <a:pt x="213" y="79"/>
                      <a:pt x="210" y="80"/>
                      <a:pt x="207" y="83"/>
                    </a:cubicBezTo>
                    <a:cubicBezTo>
                      <a:pt x="206" y="83"/>
                      <a:pt x="206" y="83"/>
                      <a:pt x="206" y="83"/>
                    </a:cubicBezTo>
                    <a:cubicBezTo>
                      <a:pt x="202" y="86"/>
                      <a:pt x="197" y="90"/>
                      <a:pt x="192" y="94"/>
                    </a:cubicBezTo>
                    <a:cubicBezTo>
                      <a:pt x="192" y="94"/>
                      <a:pt x="192" y="94"/>
                      <a:pt x="190" y="96"/>
                    </a:cubicBezTo>
                    <a:cubicBezTo>
                      <a:pt x="178" y="106"/>
                      <a:pt x="164" y="115"/>
                      <a:pt x="147" y="122"/>
                    </a:cubicBezTo>
                    <a:cubicBezTo>
                      <a:pt x="139" y="124"/>
                      <a:pt x="128" y="128"/>
                      <a:pt x="116" y="130"/>
                    </a:cubicBezTo>
                    <a:cubicBezTo>
                      <a:pt x="105" y="133"/>
                      <a:pt x="94" y="135"/>
                      <a:pt x="82" y="135"/>
                    </a:cubicBezTo>
                    <a:cubicBezTo>
                      <a:pt x="80" y="135"/>
                      <a:pt x="78" y="135"/>
                      <a:pt x="76" y="135"/>
                    </a:cubicBezTo>
                    <a:cubicBezTo>
                      <a:pt x="59" y="135"/>
                      <a:pt x="46" y="130"/>
                      <a:pt x="36" y="122"/>
                    </a:cubicBezTo>
                    <a:cubicBezTo>
                      <a:pt x="32" y="119"/>
                      <a:pt x="29" y="115"/>
                      <a:pt x="25" y="112"/>
                    </a:cubicBezTo>
                    <a:cubicBezTo>
                      <a:pt x="22" y="109"/>
                      <a:pt x="19" y="107"/>
                      <a:pt x="17" y="106"/>
                    </a:cubicBezTo>
                    <a:cubicBezTo>
                      <a:pt x="24" y="112"/>
                      <a:pt x="30" y="119"/>
                      <a:pt x="35" y="126"/>
                    </a:cubicBezTo>
                    <a:cubicBezTo>
                      <a:pt x="45" y="138"/>
                      <a:pt x="53" y="151"/>
                      <a:pt x="65" y="159"/>
                    </a:cubicBezTo>
                    <a:cubicBezTo>
                      <a:pt x="73" y="165"/>
                      <a:pt x="84" y="169"/>
                      <a:pt x="94" y="170"/>
                    </a:cubicBezTo>
                    <a:cubicBezTo>
                      <a:pt x="106" y="171"/>
                      <a:pt x="119" y="169"/>
                      <a:pt x="131" y="166"/>
                    </a:cubicBezTo>
                    <a:cubicBezTo>
                      <a:pt x="142" y="162"/>
                      <a:pt x="152" y="158"/>
                      <a:pt x="162" y="152"/>
                    </a:cubicBezTo>
                    <a:cubicBezTo>
                      <a:pt x="181" y="140"/>
                      <a:pt x="196" y="124"/>
                      <a:pt x="216" y="116"/>
                    </a:cubicBezTo>
                    <a:cubicBezTo>
                      <a:pt x="221" y="115"/>
                      <a:pt x="226" y="113"/>
                      <a:pt x="230" y="111"/>
                    </a:cubicBezTo>
                    <a:cubicBezTo>
                      <a:pt x="234" y="109"/>
                      <a:pt x="238" y="106"/>
                      <a:pt x="240" y="102"/>
                    </a:cubicBezTo>
                    <a:cubicBezTo>
                      <a:pt x="242" y="98"/>
                      <a:pt x="242" y="93"/>
                      <a:pt x="243" y="89"/>
                    </a:cubicBezTo>
                    <a:cubicBezTo>
                      <a:pt x="243" y="83"/>
                      <a:pt x="245" y="77"/>
                      <a:pt x="246" y="71"/>
                    </a:cubicBezTo>
                    <a:cubicBezTo>
                      <a:pt x="246" y="68"/>
                      <a:pt x="246" y="65"/>
                      <a:pt x="246" y="62"/>
                    </a:cubicBezTo>
                    <a:cubicBezTo>
                      <a:pt x="245" y="60"/>
                      <a:pt x="244" y="57"/>
                      <a:pt x="243" y="54"/>
                    </a:cubicBezTo>
                    <a:close/>
                    <a:moveTo>
                      <a:pt x="74" y="21"/>
                    </a:moveTo>
                    <a:cubicBezTo>
                      <a:pt x="72" y="23"/>
                      <a:pt x="71" y="26"/>
                      <a:pt x="69" y="27"/>
                    </a:cubicBezTo>
                    <a:cubicBezTo>
                      <a:pt x="68" y="27"/>
                      <a:pt x="66" y="26"/>
                      <a:pt x="66" y="25"/>
                    </a:cubicBezTo>
                    <a:cubicBezTo>
                      <a:pt x="64" y="23"/>
                      <a:pt x="69" y="17"/>
                      <a:pt x="72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5" y="18"/>
                      <a:pt x="75" y="21"/>
                      <a:pt x="74" y="21"/>
                    </a:cubicBezTo>
                    <a:close/>
                    <a:moveTo>
                      <a:pt x="142" y="23"/>
                    </a:moveTo>
                    <a:cubicBezTo>
                      <a:pt x="142" y="26"/>
                      <a:pt x="138" y="27"/>
                      <a:pt x="135" y="27"/>
                    </a:cubicBezTo>
                    <a:cubicBezTo>
                      <a:pt x="132" y="27"/>
                      <a:pt x="130" y="24"/>
                      <a:pt x="128" y="23"/>
                    </a:cubicBezTo>
                    <a:cubicBezTo>
                      <a:pt x="125" y="21"/>
                      <a:pt x="120" y="22"/>
                      <a:pt x="119" y="19"/>
                    </a:cubicBezTo>
                    <a:cubicBezTo>
                      <a:pt x="119" y="18"/>
                      <a:pt x="120" y="17"/>
                      <a:pt x="121" y="16"/>
                    </a:cubicBezTo>
                    <a:cubicBezTo>
                      <a:pt x="122" y="15"/>
                      <a:pt x="124" y="15"/>
                      <a:pt x="126" y="15"/>
                    </a:cubicBezTo>
                    <a:cubicBezTo>
                      <a:pt x="129" y="15"/>
                      <a:pt x="132" y="15"/>
                      <a:pt x="134" y="16"/>
                    </a:cubicBezTo>
                    <a:cubicBezTo>
                      <a:pt x="138" y="18"/>
                      <a:pt x="143" y="20"/>
                      <a:pt x="14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D4B21403-A370-41D3-B040-8B7E49B89D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5" y="3208"/>
                <a:ext cx="490" cy="571"/>
              </a:xfrm>
              <a:custGeom>
                <a:avLst/>
                <a:gdLst>
                  <a:gd name="T0" fmla="*/ 994 w 1042"/>
                  <a:gd name="T1" fmla="*/ 961 h 1216"/>
                  <a:gd name="T2" fmla="*/ 962 w 1042"/>
                  <a:gd name="T3" fmla="*/ 931 h 1216"/>
                  <a:gd name="T4" fmla="*/ 951 w 1042"/>
                  <a:gd name="T5" fmla="*/ 896 h 1216"/>
                  <a:gd name="T6" fmla="*/ 921 w 1042"/>
                  <a:gd name="T7" fmla="*/ 811 h 1216"/>
                  <a:gd name="T8" fmla="*/ 824 w 1042"/>
                  <a:gd name="T9" fmla="*/ 510 h 1216"/>
                  <a:gd name="T10" fmla="*/ 760 w 1042"/>
                  <a:gd name="T11" fmla="*/ 417 h 1216"/>
                  <a:gd name="T12" fmla="*/ 716 w 1042"/>
                  <a:gd name="T13" fmla="*/ 277 h 1216"/>
                  <a:gd name="T14" fmla="*/ 517 w 1042"/>
                  <a:gd name="T15" fmla="*/ 0 h 1216"/>
                  <a:gd name="T16" fmla="*/ 351 w 1042"/>
                  <a:gd name="T17" fmla="*/ 266 h 1216"/>
                  <a:gd name="T18" fmla="*/ 355 w 1042"/>
                  <a:gd name="T19" fmla="*/ 405 h 1216"/>
                  <a:gd name="T20" fmla="*/ 277 w 1042"/>
                  <a:gd name="T21" fmla="*/ 513 h 1216"/>
                  <a:gd name="T22" fmla="*/ 198 w 1042"/>
                  <a:gd name="T23" fmla="*/ 685 h 1216"/>
                  <a:gd name="T24" fmla="*/ 155 w 1042"/>
                  <a:gd name="T25" fmla="*/ 818 h 1216"/>
                  <a:gd name="T26" fmla="*/ 121 w 1042"/>
                  <a:gd name="T27" fmla="*/ 865 h 1216"/>
                  <a:gd name="T28" fmla="*/ 97 w 1042"/>
                  <a:gd name="T29" fmla="*/ 867 h 1216"/>
                  <a:gd name="T30" fmla="*/ 18 w 1042"/>
                  <a:gd name="T31" fmla="*/ 942 h 1216"/>
                  <a:gd name="T32" fmla="*/ 17 w 1042"/>
                  <a:gd name="T33" fmla="*/ 1034 h 1216"/>
                  <a:gd name="T34" fmla="*/ 0 w 1042"/>
                  <a:gd name="T35" fmla="*/ 1086 h 1216"/>
                  <a:gd name="T36" fmla="*/ 72 w 1042"/>
                  <a:gd name="T37" fmla="*/ 1145 h 1216"/>
                  <a:gd name="T38" fmla="*/ 257 w 1042"/>
                  <a:gd name="T39" fmla="*/ 1198 h 1216"/>
                  <a:gd name="T40" fmla="*/ 412 w 1042"/>
                  <a:gd name="T41" fmla="*/ 1159 h 1216"/>
                  <a:gd name="T42" fmla="*/ 512 w 1042"/>
                  <a:gd name="T43" fmla="*/ 1128 h 1216"/>
                  <a:gd name="T44" fmla="*/ 648 w 1042"/>
                  <a:gd name="T45" fmla="*/ 1147 h 1216"/>
                  <a:gd name="T46" fmla="*/ 757 w 1042"/>
                  <a:gd name="T47" fmla="*/ 1216 h 1216"/>
                  <a:gd name="T48" fmla="*/ 855 w 1042"/>
                  <a:gd name="T49" fmla="*/ 1168 h 1216"/>
                  <a:gd name="T50" fmla="*/ 953 w 1042"/>
                  <a:gd name="T51" fmla="*/ 1101 h 1216"/>
                  <a:gd name="T52" fmla="*/ 1038 w 1042"/>
                  <a:gd name="T53" fmla="*/ 1030 h 1216"/>
                  <a:gd name="T54" fmla="*/ 1017 w 1042"/>
                  <a:gd name="T55" fmla="*/ 1050 h 1216"/>
                  <a:gd name="T56" fmla="*/ 859 w 1042"/>
                  <a:gd name="T57" fmla="*/ 1153 h 1216"/>
                  <a:gd name="T58" fmla="*/ 771 w 1042"/>
                  <a:gd name="T59" fmla="*/ 1207 h 1216"/>
                  <a:gd name="T60" fmla="*/ 662 w 1042"/>
                  <a:gd name="T61" fmla="*/ 1142 h 1216"/>
                  <a:gd name="T62" fmla="*/ 527 w 1042"/>
                  <a:gd name="T63" fmla="*/ 1121 h 1216"/>
                  <a:gd name="T64" fmla="*/ 417 w 1042"/>
                  <a:gd name="T65" fmla="*/ 1125 h 1216"/>
                  <a:gd name="T66" fmla="*/ 404 w 1042"/>
                  <a:gd name="T67" fmla="*/ 1157 h 1216"/>
                  <a:gd name="T68" fmla="*/ 243 w 1042"/>
                  <a:gd name="T69" fmla="*/ 1183 h 1216"/>
                  <a:gd name="T70" fmla="*/ 57 w 1042"/>
                  <a:gd name="T71" fmla="*/ 1132 h 1216"/>
                  <a:gd name="T72" fmla="*/ 8 w 1042"/>
                  <a:gd name="T73" fmla="*/ 1086 h 1216"/>
                  <a:gd name="T74" fmla="*/ 25 w 1042"/>
                  <a:gd name="T75" fmla="*/ 1038 h 1216"/>
                  <a:gd name="T76" fmla="*/ 29 w 1042"/>
                  <a:gd name="T77" fmla="*/ 968 h 1216"/>
                  <a:gd name="T78" fmla="*/ 89 w 1042"/>
                  <a:gd name="T79" fmla="*/ 875 h 1216"/>
                  <a:gd name="T80" fmla="*/ 125 w 1042"/>
                  <a:gd name="T81" fmla="*/ 872 h 1216"/>
                  <a:gd name="T82" fmla="*/ 145 w 1042"/>
                  <a:gd name="T83" fmla="*/ 846 h 1216"/>
                  <a:gd name="T84" fmla="*/ 161 w 1042"/>
                  <a:gd name="T85" fmla="*/ 823 h 1216"/>
                  <a:gd name="T86" fmla="*/ 161 w 1042"/>
                  <a:gd name="T87" fmla="*/ 783 h 1216"/>
                  <a:gd name="T88" fmla="*/ 235 w 1042"/>
                  <a:gd name="T89" fmla="*/ 608 h 1216"/>
                  <a:gd name="T90" fmla="*/ 318 w 1042"/>
                  <a:gd name="T91" fmla="*/ 474 h 1216"/>
                  <a:gd name="T92" fmla="*/ 363 w 1042"/>
                  <a:gd name="T93" fmla="*/ 407 h 1216"/>
                  <a:gd name="T94" fmla="*/ 359 w 1042"/>
                  <a:gd name="T95" fmla="*/ 266 h 1216"/>
                  <a:gd name="T96" fmla="*/ 517 w 1042"/>
                  <a:gd name="T97" fmla="*/ 8 h 1216"/>
                  <a:gd name="T98" fmla="*/ 708 w 1042"/>
                  <a:gd name="T99" fmla="*/ 277 h 1216"/>
                  <a:gd name="T100" fmla="*/ 720 w 1042"/>
                  <a:gd name="T101" fmla="*/ 352 h 1216"/>
                  <a:gd name="T102" fmla="*/ 763 w 1042"/>
                  <a:gd name="T103" fmla="*/ 443 h 1216"/>
                  <a:gd name="T104" fmla="*/ 880 w 1042"/>
                  <a:gd name="T105" fmla="*/ 615 h 1216"/>
                  <a:gd name="T106" fmla="*/ 899 w 1042"/>
                  <a:gd name="T107" fmla="*/ 845 h 1216"/>
                  <a:gd name="T108" fmla="*/ 943 w 1042"/>
                  <a:gd name="T109" fmla="*/ 896 h 1216"/>
                  <a:gd name="T110" fmla="*/ 978 w 1042"/>
                  <a:gd name="T111" fmla="*/ 957 h 1216"/>
                  <a:gd name="T112" fmla="*/ 1006 w 1042"/>
                  <a:gd name="T113" fmla="*/ 98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2" h="1216">
                    <a:moveTo>
                      <a:pt x="1033" y="995"/>
                    </a:moveTo>
                    <a:cubicBezTo>
                      <a:pt x="1030" y="989"/>
                      <a:pt x="1025" y="984"/>
                      <a:pt x="1019" y="979"/>
                    </a:cubicBezTo>
                    <a:cubicBezTo>
                      <a:pt x="1016" y="976"/>
                      <a:pt x="1012" y="974"/>
                      <a:pt x="1009" y="973"/>
                    </a:cubicBezTo>
                    <a:cubicBezTo>
                      <a:pt x="1007" y="970"/>
                      <a:pt x="1007" y="970"/>
                      <a:pt x="1007" y="970"/>
                    </a:cubicBezTo>
                    <a:cubicBezTo>
                      <a:pt x="994" y="961"/>
                      <a:pt x="994" y="961"/>
                      <a:pt x="994" y="961"/>
                    </a:cubicBezTo>
                    <a:cubicBezTo>
                      <a:pt x="993" y="959"/>
                      <a:pt x="991" y="958"/>
                      <a:pt x="989" y="956"/>
                    </a:cubicBezTo>
                    <a:cubicBezTo>
                      <a:pt x="987" y="954"/>
                      <a:pt x="985" y="952"/>
                      <a:pt x="982" y="951"/>
                    </a:cubicBezTo>
                    <a:cubicBezTo>
                      <a:pt x="973" y="944"/>
                      <a:pt x="967" y="939"/>
                      <a:pt x="963" y="933"/>
                    </a:cubicBezTo>
                    <a:cubicBezTo>
                      <a:pt x="962" y="931"/>
                      <a:pt x="962" y="931"/>
                      <a:pt x="962" y="931"/>
                    </a:cubicBezTo>
                    <a:cubicBezTo>
                      <a:pt x="962" y="931"/>
                      <a:pt x="962" y="931"/>
                      <a:pt x="962" y="931"/>
                    </a:cubicBezTo>
                    <a:cubicBezTo>
                      <a:pt x="956" y="925"/>
                      <a:pt x="953" y="920"/>
                      <a:pt x="952" y="913"/>
                    </a:cubicBezTo>
                    <a:cubicBezTo>
                      <a:pt x="952" y="913"/>
                      <a:pt x="952" y="913"/>
                      <a:pt x="952" y="913"/>
                    </a:cubicBezTo>
                    <a:cubicBezTo>
                      <a:pt x="951" y="910"/>
                      <a:pt x="951" y="905"/>
                      <a:pt x="951" y="898"/>
                    </a:cubicBezTo>
                    <a:cubicBezTo>
                      <a:pt x="951" y="896"/>
                      <a:pt x="951" y="896"/>
                      <a:pt x="951" y="896"/>
                    </a:cubicBezTo>
                    <a:cubicBezTo>
                      <a:pt x="951" y="896"/>
                      <a:pt x="951" y="896"/>
                      <a:pt x="951" y="896"/>
                    </a:cubicBezTo>
                    <a:cubicBezTo>
                      <a:pt x="950" y="887"/>
                      <a:pt x="949" y="879"/>
                      <a:pt x="945" y="869"/>
                    </a:cubicBezTo>
                    <a:cubicBezTo>
                      <a:pt x="943" y="866"/>
                      <a:pt x="943" y="866"/>
                      <a:pt x="943" y="866"/>
                    </a:cubicBezTo>
                    <a:cubicBezTo>
                      <a:pt x="940" y="862"/>
                      <a:pt x="937" y="857"/>
                      <a:pt x="932" y="851"/>
                    </a:cubicBezTo>
                    <a:cubicBezTo>
                      <a:pt x="928" y="846"/>
                      <a:pt x="921" y="842"/>
                      <a:pt x="912" y="838"/>
                    </a:cubicBezTo>
                    <a:cubicBezTo>
                      <a:pt x="916" y="829"/>
                      <a:pt x="919" y="819"/>
                      <a:pt x="921" y="811"/>
                    </a:cubicBezTo>
                    <a:cubicBezTo>
                      <a:pt x="922" y="808"/>
                      <a:pt x="922" y="808"/>
                      <a:pt x="922" y="808"/>
                    </a:cubicBezTo>
                    <a:cubicBezTo>
                      <a:pt x="926" y="784"/>
                      <a:pt x="925" y="758"/>
                      <a:pt x="919" y="723"/>
                    </a:cubicBezTo>
                    <a:cubicBezTo>
                      <a:pt x="913" y="688"/>
                      <a:pt x="903" y="653"/>
                      <a:pt x="888" y="612"/>
                    </a:cubicBezTo>
                    <a:cubicBezTo>
                      <a:pt x="877" y="587"/>
                      <a:pt x="865" y="560"/>
                      <a:pt x="848" y="538"/>
                    </a:cubicBezTo>
                    <a:cubicBezTo>
                      <a:pt x="841" y="528"/>
                      <a:pt x="832" y="518"/>
                      <a:pt x="824" y="510"/>
                    </a:cubicBezTo>
                    <a:cubicBezTo>
                      <a:pt x="814" y="499"/>
                      <a:pt x="803" y="487"/>
                      <a:pt x="794" y="475"/>
                    </a:cubicBezTo>
                    <a:cubicBezTo>
                      <a:pt x="790" y="469"/>
                      <a:pt x="786" y="463"/>
                      <a:pt x="782" y="457"/>
                    </a:cubicBezTo>
                    <a:cubicBezTo>
                      <a:pt x="778" y="451"/>
                      <a:pt x="774" y="445"/>
                      <a:pt x="769" y="439"/>
                    </a:cubicBezTo>
                    <a:cubicBezTo>
                      <a:pt x="768" y="436"/>
                      <a:pt x="766" y="432"/>
                      <a:pt x="765" y="428"/>
                    </a:cubicBezTo>
                    <a:cubicBezTo>
                      <a:pt x="763" y="425"/>
                      <a:pt x="761" y="421"/>
                      <a:pt x="760" y="417"/>
                    </a:cubicBezTo>
                    <a:cubicBezTo>
                      <a:pt x="756" y="410"/>
                      <a:pt x="752" y="402"/>
                      <a:pt x="749" y="394"/>
                    </a:cubicBezTo>
                    <a:cubicBezTo>
                      <a:pt x="742" y="379"/>
                      <a:pt x="735" y="364"/>
                      <a:pt x="726" y="348"/>
                    </a:cubicBezTo>
                    <a:cubicBezTo>
                      <a:pt x="725" y="346"/>
                      <a:pt x="724" y="345"/>
                      <a:pt x="723" y="343"/>
                    </a:cubicBezTo>
                    <a:cubicBezTo>
                      <a:pt x="723" y="342"/>
                      <a:pt x="722" y="340"/>
                      <a:pt x="721" y="339"/>
                    </a:cubicBezTo>
                    <a:cubicBezTo>
                      <a:pt x="719" y="318"/>
                      <a:pt x="717" y="297"/>
                      <a:pt x="716" y="277"/>
                    </a:cubicBezTo>
                    <a:cubicBezTo>
                      <a:pt x="716" y="267"/>
                      <a:pt x="715" y="256"/>
                      <a:pt x="715" y="246"/>
                    </a:cubicBezTo>
                    <a:cubicBezTo>
                      <a:pt x="714" y="214"/>
                      <a:pt x="713" y="180"/>
                      <a:pt x="705" y="148"/>
                    </a:cubicBezTo>
                    <a:cubicBezTo>
                      <a:pt x="700" y="129"/>
                      <a:pt x="691" y="110"/>
                      <a:pt x="679" y="91"/>
                    </a:cubicBezTo>
                    <a:cubicBezTo>
                      <a:pt x="667" y="71"/>
                      <a:pt x="650" y="52"/>
                      <a:pt x="629" y="36"/>
                    </a:cubicBezTo>
                    <a:cubicBezTo>
                      <a:pt x="598" y="13"/>
                      <a:pt x="559" y="1"/>
                      <a:pt x="517" y="0"/>
                    </a:cubicBezTo>
                    <a:cubicBezTo>
                      <a:pt x="487" y="0"/>
                      <a:pt x="458" y="7"/>
                      <a:pt x="432" y="20"/>
                    </a:cubicBezTo>
                    <a:cubicBezTo>
                      <a:pt x="405" y="34"/>
                      <a:pt x="383" y="57"/>
                      <a:pt x="368" y="86"/>
                    </a:cubicBezTo>
                    <a:cubicBezTo>
                      <a:pt x="356" y="112"/>
                      <a:pt x="349" y="141"/>
                      <a:pt x="348" y="177"/>
                    </a:cubicBezTo>
                    <a:cubicBezTo>
                      <a:pt x="347" y="197"/>
                      <a:pt x="348" y="218"/>
                      <a:pt x="350" y="237"/>
                    </a:cubicBezTo>
                    <a:cubicBezTo>
                      <a:pt x="350" y="247"/>
                      <a:pt x="351" y="257"/>
                      <a:pt x="351" y="266"/>
                    </a:cubicBezTo>
                    <a:cubicBezTo>
                      <a:pt x="351" y="277"/>
                      <a:pt x="352" y="287"/>
                      <a:pt x="352" y="297"/>
                    </a:cubicBezTo>
                    <a:cubicBezTo>
                      <a:pt x="352" y="319"/>
                      <a:pt x="353" y="339"/>
                      <a:pt x="354" y="360"/>
                    </a:cubicBezTo>
                    <a:cubicBezTo>
                      <a:pt x="355" y="370"/>
                      <a:pt x="356" y="380"/>
                      <a:pt x="356" y="390"/>
                    </a:cubicBezTo>
                    <a:cubicBezTo>
                      <a:pt x="356" y="403"/>
                      <a:pt x="356" y="403"/>
                      <a:pt x="356" y="403"/>
                    </a:cubicBezTo>
                    <a:cubicBezTo>
                      <a:pt x="356" y="403"/>
                      <a:pt x="355" y="404"/>
                      <a:pt x="355" y="405"/>
                    </a:cubicBezTo>
                    <a:cubicBezTo>
                      <a:pt x="351" y="414"/>
                      <a:pt x="346" y="423"/>
                      <a:pt x="342" y="432"/>
                    </a:cubicBezTo>
                    <a:cubicBezTo>
                      <a:pt x="337" y="438"/>
                      <a:pt x="332" y="444"/>
                      <a:pt x="327" y="451"/>
                    </a:cubicBezTo>
                    <a:cubicBezTo>
                      <a:pt x="322" y="457"/>
                      <a:pt x="317" y="463"/>
                      <a:pt x="312" y="469"/>
                    </a:cubicBezTo>
                    <a:cubicBezTo>
                      <a:pt x="306" y="476"/>
                      <a:pt x="300" y="484"/>
                      <a:pt x="294" y="491"/>
                    </a:cubicBezTo>
                    <a:cubicBezTo>
                      <a:pt x="289" y="498"/>
                      <a:pt x="283" y="505"/>
                      <a:pt x="277" y="513"/>
                    </a:cubicBezTo>
                    <a:cubicBezTo>
                      <a:pt x="273" y="517"/>
                      <a:pt x="273" y="517"/>
                      <a:pt x="273" y="517"/>
                    </a:cubicBezTo>
                    <a:cubicBezTo>
                      <a:pt x="260" y="534"/>
                      <a:pt x="248" y="550"/>
                      <a:pt x="239" y="569"/>
                    </a:cubicBezTo>
                    <a:cubicBezTo>
                      <a:pt x="234" y="581"/>
                      <a:pt x="230" y="593"/>
                      <a:pt x="227" y="606"/>
                    </a:cubicBezTo>
                    <a:cubicBezTo>
                      <a:pt x="225" y="612"/>
                      <a:pt x="223" y="619"/>
                      <a:pt x="221" y="625"/>
                    </a:cubicBezTo>
                    <a:cubicBezTo>
                      <a:pt x="215" y="645"/>
                      <a:pt x="207" y="666"/>
                      <a:pt x="198" y="685"/>
                    </a:cubicBezTo>
                    <a:cubicBezTo>
                      <a:pt x="193" y="697"/>
                      <a:pt x="187" y="708"/>
                      <a:pt x="182" y="719"/>
                    </a:cubicBezTo>
                    <a:cubicBezTo>
                      <a:pt x="178" y="726"/>
                      <a:pt x="174" y="733"/>
                      <a:pt x="170" y="740"/>
                    </a:cubicBezTo>
                    <a:cubicBezTo>
                      <a:pt x="163" y="753"/>
                      <a:pt x="156" y="767"/>
                      <a:pt x="153" y="781"/>
                    </a:cubicBezTo>
                    <a:cubicBezTo>
                      <a:pt x="151" y="792"/>
                      <a:pt x="152" y="803"/>
                      <a:pt x="156" y="817"/>
                    </a:cubicBezTo>
                    <a:cubicBezTo>
                      <a:pt x="156" y="817"/>
                      <a:pt x="155" y="817"/>
                      <a:pt x="155" y="818"/>
                    </a:cubicBezTo>
                    <a:cubicBezTo>
                      <a:pt x="155" y="818"/>
                      <a:pt x="154" y="819"/>
                      <a:pt x="153" y="820"/>
                    </a:cubicBezTo>
                    <a:cubicBezTo>
                      <a:pt x="152" y="820"/>
                      <a:pt x="152" y="821"/>
                      <a:pt x="151" y="822"/>
                    </a:cubicBezTo>
                    <a:cubicBezTo>
                      <a:pt x="147" y="827"/>
                      <a:pt x="142" y="834"/>
                      <a:pt x="138" y="842"/>
                    </a:cubicBezTo>
                    <a:cubicBezTo>
                      <a:pt x="136" y="847"/>
                      <a:pt x="133" y="852"/>
                      <a:pt x="131" y="856"/>
                    </a:cubicBezTo>
                    <a:cubicBezTo>
                      <a:pt x="127" y="859"/>
                      <a:pt x="124" y="862"/>
                      <a:pt x="121" y="865"/>
                    </a:cubicBezTo>
                    <a:cubicBezTo>
                      <a:pt x="118" y="866"/>
                      <a:pt x="114" y="867"/>
                      <a:pt x="111" y="867"/>
                    </a:cubicBezTo>
                    <a:cubicBezTo>
                      <a:pt x="109" y="867"/>
                      <a:pt x="109" y="867"/>
                      <a:pt x="109" y="867"/>
                    </a:cubicBezTo>
                    <a:cubicBezTo>
                      <a:pt x="108" y="867"/>
                      <a:pt x="108" y="867"/>
                      <a:pt x="108" y="867"/>
                    </a:cubicBezTo>
                    <a:cubicBezTo>
                      <a:pt x="106" y="868"/>
                      <a:pt x="104" y="867"/>
                      <a:pt x="101" y="867"/>
                    </a:cubicBezTo>
                    <a:cubicBezTo>
                      <a:pt x="100" y="867"/>
                      <a:pt x="98" y="867"/>
                      <a:pt x="97" y="867"/>
                    </a:cubicBezTo>
                    <a:cubicBezTo>
                      <a:pt x="89" y="867"/>
                      <a:pt x="89" y="867"/>
                      <a:pt x="89" y="867"/>
                    </a:cubicBezTo>
                    <a:cubicBezTo>
                      <a:pt x="82" y="867"/>
                      <a:pt x="73" y="867"/>
                      <a:pt x="64" y="869"/>
                    </a:cubicBezTo>
                    <a:cubicBezTo>
                      <a:pt x="53" y="871"/>
                      <a:pt x="43" y="876"/>
                      <a:pt x="35" y="884"/>
                    </a:cubicBezTo>
                    <a:cubicBezTo>
                      <a:pt x="27" y="891"/>
                      <a:pt x="21" y="902"/>
                      <a:pt x="19" y="914"/>
                    </a:cubicBezTo>
                    <a:cubicBezTo>
                      <a:pt x="17" y="922"/>
                      <a:pt x="17" y="931"/>
                      <a:pt x="18" y="942"/>
                    </a:cubicBezTo>
                    <a:cubicBezTo>
                      <a:pt x="19" y="951"/>
                      <a:pt x="20" y="960"/>
                      <a:pt x="21" y="968"/>
                    </a:cubicBezTo>
                    <a:cubicBezTo>
                      <a:pt x="21" y="971"/>
                      <a:pt x="21" y="971"/>
                      <a:pt x="21" y="971"/>
                    </a:cubicBezTo>
                    <a:cubicBezTo>
                      <a:pt x="22" y="979"/>
                      <a:pt x="23" y="986"/>
                      <a:pt x="23" y="993"/>
                    </a:cubicBezTo>
                    <a:cubicBezTo>
                      <a:pt x="24" y="1009"/>
                      <a:pt x="22" y="1023"/>
                      <a:pt x="19" y="1033"/>
                    </a:cubicBezTo>
                    <a:cubicBezTo>
                      <a:pt x="17" y="1034"/>
                      <a:pt x="17" y="1034"/>
                      <a:pt x="17" y="1034"/>
                    </a:cubicBezTo>
                    <a:cubicBezTo>
                      <a:pt x="17" y="1035"/>
                      <a:pt x="17" y="1035"/>
                      <a:pt x="17" y="1035"/>
                    </a:cubicBezTo>
                    <a:cubicBezTo>
                      <a:pt x="16" y="1038"/>
                      <a:pt x="15" y="1040"/>
                      <a:pt x="14" y="1042"/>
                    </a:cubicBezTo>
                    <a:cubicBezTo>
                      <a:pt x="13" y="1043"/>
                      <a:pt x="13" y="1044"/>
                      <a:pt x="12" y="1045"/>
                    </a:cubicBezTo>
                    <a:cubicBezTo>
                      <a:pt x="9" y="1051"/>
                      <a:pt x="6" y="1057"/>
                      <a:pt x="4" y="1065"/>
                    </a:cubicBezTo>
                    <a:cubicBezTo>
                      <a:pt x="1" y="1070"/>
                      <a:pt x="0" y="1077"/>
                      <a:pt x="0" y="1086"/>
                    </a:cubicBezTo>
                    <a:cubicBezTo>
                      <a:pt x="0" y="1090"/>
                      <a:pt x="0" y="1100"/>
                      <a:pt x="5" y="1109"/>
                    </a:cubicBezTo>
                    <a:cubicBezTo>
                      <a:pt x="5" y="1111"/>
                      <a:pt x="6" y="1112"/>
                      <a:pt x="7" y="1113"/>
                    </a:cubicBezTo>
                    <a:cubicBezTo>
                      <a:pt x="13" y="1120"/>
                      <a:pt x="20" y="1127"/>
                      <a:pt x="30" y="1131"/>
                    </a:cubicBezTo>
                    <a:cubicBezTo>
                      <a:pt x="38" y="1136"/>
                      <a:pt x="46" y="1138"/>
                      <a:pt x="55" y="1140"/>
                    </a:cubicBezTo>
                    <a:cubicBezTo>
                      <a:pt x="60" y="1141"/>
                      <a:pt x="66" y="1143"/>
                      <a:pt x="72" y="1145"/>
                    </a:cubicBezTo>
                    <a:cubicBezTo>
                      <a:pt x="77" y="1147"/>
                      <a:pt x="77" y="1147"/>
                      <a:pt x="77" y="1147"/>
                    </a:cubicBezTo>
                    <a:cubicBezTo>
                      <a:pt x="84" y="1149"/>
                      <a:pt x="91" y="1151"/>
                      <a:pt x="98" y="1153"/>
                    </a:cubicBezTo>
                    <a:cubicBezTo>
                      <a:pt x="116" y="1159"/>
                      <a:pt x="136" y="1164"/>
                      <a:pt x="157" y="1168"/>
                    </a:cubicBezTo>
                    <a:cubicBezTo>
                      <a:pt x="191" y="1175"/>
                      <a:pt x="217" y="1182"/>
                      <a:pt x="241" y="1191"/>
                    </a:cubicBezTo>
                    <a:cubicBezTo>
                      <a:pt x="247" y="1193"/>
                      <a:pt x="252" y="1195"/>
                      <a:pt x="257" y="1198"/>
                    </a:cubicBezTo>
                    <a:cubicBezTo>
                      <a:pt x="277" y="1206"/>
                      <a:pt x="296" y="1214"/>
                      <a:pt x="317" y="1215"/>
                    </a:cubicBezTo>
                    <a:cubicBezTo>
                      <a:pt x="318" y="1215"/>
                      <a:pt x="318" y="1215"/>
                      <a:pt x="318" y="1215"/>
                    </a:cubicBezTo>
                    <a:cubicBezTo>
                      <a:pt x="337" y="1215"/>
                      <a:pt x="356" y="1210"/>
                      <a:pt x="372" y="1200"/>
                    </a:cubicBezTo>
                    <a:cubicBezTo>
                      <a:pt x="389" y="1190"/>
                      <a:pt x="402" y="1176"/>
                      <a:pt x="411" y="1160"/>
                    </a:cubicBezTo>
                    <a:cubicBezTo>
                      <a:pt x="412" y="1159"/>
                      <a:pt x="412" y="1159"/>
                      <a:pt x="412" y="1159"/>
                    </a:cubicBezTo>
                    <a:cubicBezTo>
                      <a:pt x="412" y="1158"/>
                      <a:pt x="412" y="1158"/>
                      <a:pt x="412" y="1158"/>
                    </a:cubicBezTo>
                    <a:cubicBezTo>
                      <a:pt x="416" y="1151"/>
                      <a:pt x="419" y="1143"/>
                      <a:pt x="421" y="1132"/>
                    </a:cubicBezTo>
                    <a:cubicBezTo>
                      <a:pt x="435" y="1130"/>
                      <a:pt x="448" y="1128"/>
                      <a:pt x="461" y="1127"/>
                    </a:cubicBezTo>
                    <a:cubicBezTo>
                      <a:pt x="475" y="1127"/>
                      <a:pt x="475" y="1127"/>
                      <a:pt x="475" y="1127"/>
                    </a:cubicBezTo>
                    <a:cubicBezTo>
                      <a:pt x="487" y="1128"/>
                      <a:pt x="500" y="1128"/>
                      <a:pt x="512" y="1128"/>
                    </a:cubicBezTo>
                    <a:cubicBezTo>
                      <a:pt x="515" y="1128"/>
                      <a:pt x="515" y="1128"/>
                      <a:pt x="515" y="1128"/>
                    </a:cubicBezTo>
                    <a:cubicBezTo>
                      <a:pt x="519" y="1128"/>
                      <a:pt x="522" y="1128"/>
                      <a:pt x="525" y="1129"/>
                    </a:cubicBezTo>
                    <a:cubicBezTo>
                      <a:pt x="526" y="1129"/>
                      <a:pt x="526" y="1129"/>
                      <a:pt x="526" y="1129"/>
                    </a:cubicBezTo>
                    <a:cubicBezTo>
                      <a:pt x="548" y="1130"/>
                      <a:pt x="570" y="1132"/>
                      <a:pt x="591" y="1135"/>
                    </a:cubicBezTo>
                    <a:cubicBezTo>
                      <a:pt x="610" y="1138"/>
                      <a:pt x="629" y="1142"/>
                      <a:pt x="648" y="1147"/>
                    </a:cubicBezTo>
                    <a:cubicBezTo>
                      <a:pt x="650" y="1147"/>
                      <a:pt x="651" y="1148"/>
                      <a:pt x="653" y="1148"/>
                    </a:cubicBezTo>
                    <a:cubicBezTo>
                      <a:pt x="653" y="1148"/>
                      <a:pt x="654" y="1148"/>
                      <a:pt x="654" y="1148"/>
                    </a:cubicBezTo>
                    <a:cubicBezTo>
                      <a:pt x="656" y="1158"/>
                      <a:pt x="659" y="1166"/>
                      <a:pt x="665" y="1173"/>
                    </a:cubicBezTo>
                    <a:cubicBezTo>
                      <a:pt x="673" y="1186"/>
                      <a:pt x="687" y="1197"/>
                      <a:pt x="705" y="1205"/>
                    </a:cubicBezTo>
                    <a:cubicBezTo>
                      <a:pt x="724" y="1212"/>
                      <a:pt x="741" y="1216"/>
                      <a:pt x="757" y="1216"/>
                    </a:cubicBezTo>
                    <a:cubicBezTo>
                      <a:pt x="762" y="1216"/>
                      <a:pt x="767" y="1216"/>
                      <a:pt x="772" y="1215"/>
                    </a:cubicBezTo>
                    <a:cubicBezTo>
                      <a:pt x="789" y="1213"/>
                      <a:pt x="807" y="1206"/>
                      <a:pt x="827" y="1192"/>
                    </a:cubicBezTo>
                    <a:cubicBezTo>
                      <a:pt x="828" y="1192"/>
                      <a:pt x="828" y="1192"/>
                      <a:pt x="828" y="1192"/>
                    </a:cubicBezTo>
                    <a:cubicBezTo>
                      <a:pt x="831" y="1189"/>
                      <a:pt x="834" y="1187"/>
                      <a:pt x="837" y="1184"/>
                    </a:cubicBezTo>
                    <a:cubicBezTo>
                      <a:pt x="843" y="1179"/>
                      <a:pt x="849" y="1173"/>
                      <a:pt x="855" y="1168"/>
                    </a:cubicBezTo>
                    <a:cubicBezTo>
                      <a:pt x="858" y="1165"/>
                      <a:pt x="861" y="1162"/>
                      <a:pt x="863" y="1160"/>
                    </a:cubicBezTo>
                    <a:cubicBezTo>
                      <a:pt x="865" y="1159"/>
                      <a:pt x="865" y="1159"/>
                      <a:pt x="865" y="1159"/>
                    </a:cubicBezTo>
                    <a:cubicBezTo>
                      <a:pt x="877" y="1148"/>
                      <a:pt x="890" y="1136"/>
                      <a:pt x="905" y="1126"/>
                    </a:cubicBezTo>
                    <a:cubicBezTo>
                      <a:pt x="916" y="1120"/>
                      <a:pt x="928" y="1113"/>
                      <a:pt x="941" y="1107"/>
                    </a:cubicBezTo>
                    <a:cubicBezTo>
                      <a:pt x="945" y="1105"/>
                      <a:pt x="949" y="1103"/>
                      <a:pt x="953" y="1101"/>
                    </a:cubicBezTo>
                    <a:cubicBezTo>
                      <a:pt x="977" y="1089"/>
                      <a:pt x="977" y="1089"/>
                      <a:pt x="977" y="1089"/>
                    </a:cubicBezTo>
                    <a:cubicBezTo>
                      <a:pt x="993" y="1081"/>
                      <a:pt x="1010" y="1072"/>
                      <a:pt x="1023" y="1056"/>
                    </a:cubicBezTo>
                    <a:cubicBezTo>
                      <a:pt x="1029" y="1049"/>
                      <a:pt x="1033" y="1042"/>
                      <a:pt x="1038" y="1032"/>
                    </a:cubicBezTo>
                    <a:cubicBezTo>
                      <a:pt x="1038" y="1031"/>
                      <a:pt x="1038" y="1031"/>
                      <a:pt x="1038" y="1031"/>
                    </a:cubicBezTo>
                    <a:cubicBezTo>
                      <a:pt x="1038" y="1030"/>
                      <a:pt x="1038" y="1030"/>
                      <a:pt x="1038" y="1030"/>
                    </a:cubicBezTo>
                    <a:cubicBezTo>
                      <a:pt x="1042" y="1018"/>
                      <a:pt x="1040" y="1006"/>
                      <a:pt x="1033" y="995"/>
                    </a:cubicBezTo>
                    <a:close/>
                    <a:moveTo>
                      <a:pt x="1030" y="1028"/>
                    </a:moveTo>
                    <a:cubicBezTo>
                      <a:pt x="1030" y="1028"/>
                      <a:pt x="1030" y="1028"/>
                      <a:pt x="1030" y="1028"/>
                    </a:cubicBezTo>
                    <a:cubicBezTo>
                      <a:pt x="1030" y="1029"/>
                      <a:pt x="1030" y="1029"/>
                      <a:pt x="1030" y="1029"/>
                    </a:cubicBezTo>
                    <a:cubicBezTo>
                      <a:pt x="1026" y="1038"/>
                      <a:pt x="1022" y="1044"/>
                      <a:pt x="1017" y="1050"/>
                    </a:cubicBezTo>
                    <a:cubicBezTo>
                      <a:pt x="1005" y="1065"/>
                      <a:pt x="989" y="1074"/>
                      <a:pt x="973" y="1081"/>
                    </a:cubicBezTo>
                    <a:cubicBezTo>
                      <a:pt x="949" y="1093"/>
                      <a:pt x="949" y="1093"/>
                      <a:pt x="949" y="1093"/>
                    </a:cubicBezTo>
                    <a:cubicBezTo>
                      <a:pt x="945" y="1096"/>
                      <a:pt x="941" y="1098"/>
                      <a:pt x="937" y="1100"/>
                    </a:cubicBezTo>
                    <a:cubicBezTo>
                      <a:pt x="924" y="1106"/>
                      <a:pt x="912" y="1113"/>
                      <a:pt x="901" y="1120"/>
                    </a:cubicBezTo>
                    <a:cubicBezTo>
                      <a:pt x="885" y="1129"/>
                      <a:pt x="871" y="1142"/>
                      <a:pt x="859" y="1153"/>
                    </a:cubicBezTo>
                    <a:cubicBezTo>
                      <a:pt x="859" y="1154"/>
                      <a:pt x="859" y="1154"/>
                      <a:pt x="859" y="1154"/>
                    </a:cubicBezTo>
                    <a:cubicBezTo>
                      <a:pt x="855" y="1156"/>
                      <a:pt x="852" y="1159"/>
                      <a:pt x="849" y="1162"/>
                    </a:cubicBezTo>
                    <a:cubicBezTo>
                      <a:pt x="844" y="1167"/>
                      <a:pt x="838" y="1173"/>
                      <a:pt x="832" y="1178"/>
                    </a:cubicBezTo>
                    <a:cubicBezTo>
                      <a:pt x="829" y="1181"/>
                      <a:pt x="826" y="1183"/>
                      <a:pt x="823" y="1186"/>
                    </a:cubicBezTo>
                    <a:cubicBezTo>
                      <a:pt x="803" y="1199"/>
                      <a:pt x="787" y="1205"/>
                      <a:pt x="771" y="1207"/>
                    </a:cubicBezTo>
                    <a:cubicBezTo>
                      <a:pt x="767" y="1208"/>
                      <a:pt x="762" y="1208"/>
                      <a:pt x="757" y="1208"/>
                    </a:cubicBezTo>
                    <a:cubicBezTo>
                      <a:pt x="742" y="1208"/>
                      <a:pt x="726" y="1204"/>
                      <a:pt x="709" y="1197"/>
                    </a:cubicBezTo>
                    <a:cubicBezTo>
                      <a:pt x="691" y="1190"/>
                      <a:pt x="679" y="1180"/>
                      <a:pt x="671" y="1169"/>
                    </a:cubicBezTo>
                    <a:cubicBezTo>
                      <a:pt x="666" y="1162"/>
                      <a:pt x="663" y="1154"/>
                      <a:pt x="662" y="1145"/>
                    </a:cubicBezTo>
                    <a:cubicBezTo>
                      <a:pt x="662" y="1142"/>
                      <a:pt x="662" y="1142"/>
                      <a:pt x="662" y="1142"/>
                    </a:cubicBezTo>
                    <a:cubicBezTo>
                      <a:pt x="659" y="1141"/>
                      <a:pt x="659" y="1141"/>
                      <a:pt x="659" y="1141"/>
                    </a:cubicBezTo>
                    <a:cubicBezTo>
                      <a:pt x="657" y="1141"/>
                      <a:pt x="656" y="1140"/>
                      <a:pt x="654" y="1140"/>
                    </a:cubicBezTo>
                    <a:cubicBezTo>
                      <a:pt x="653" y="1140"/>
                      <a:pt x="651" y="1140"/>
                      <a:pt x="650" y="1139"/>
                    </a:cubicBezTo>
                    <a:cubicBezTo>
                      <a:pt x="631" y="1134"/>
                      <a:pt x="612" y="1130"/>
                      <a:pt x="593" y="1127"/>
                    </a:cubicBezTo>
                    <a:cubicBezTo>
                      <a:pt x="571" y="1124"/>
                      <a:pt x="548" y="1122"/>
                      <a:pt x="527" y="1121"/>
                    </a:cubicBezTo>
                    <a:cubicBezTo>
                      <a:pt x="522" y="1120"/>
                      <a:pt x="519" y="1120"/>
                      <a:pt x="515" y="1120"/>
                    </a:cubicBezTo>
                    <a:cubicBezTo>
                      <a:pt x="512" y="1120"/>
                      <a:pt x="512" y="1120"/>
                      <a:pt x="512" y="1120"/>
                    </a:cubicBezTo>
                    <a:cubicBezTo>
                      <a:pt x="500" y="1120"/>
                      <a:pt x="487" y="1120"/>
                      <a:pt x="475" y="1119"/>
                    </a:cubicBezTo>
                    <a:cubicBezTo>
                      <a:pt x="461" y="1119"/>
                      <a:pt x="461" y="1119"/>
                      <a:pt x="461" y="1119"/>
                    </a:cubicBezTo>
                    <a:cubicBezTo>
                      <a:pt x="446" y="1120"/>
                      <a:pt x="432" y="1122"/>
                      <a:pt x="417" y="1125"/>
                    </a:cubicBezTo>
                    <a:cubicBezTo>
                      <a:pt x="415" y="1126"/>
                      <a:pt x="415" y="1126"/>
                      <a:pt x="415" y="1126"/>
                    </a:cubicBezTo>
                    <a:cubicBezTo>
                      <a:pt x="414" y="1128"/>
                      <a:pt x="414" y="1128"/>
                      <a:pt x="414" y="1128"/>
                    </a:cubicBezTo>
                    <a:cubicBezTo>
                      <a:pt x="412" y="1140"/>
                      <a:pt x="409" y="1148"/>
                      <a:pt x="405" y="1155"/>
                    </a:cubicBezTo>
                    <a:cubicBezTo>
                      <a:pt x="404" y="1156"/>
                      <a:pt x="404" y="1156"/>
                      <a:pt x="404" y="1156"/>
                    </a:cubicBezTo>
                    <a:cubicBezTo>
                      <a:pt x="404" y="1157"/>
                      <a:pt x="404" y="1157"/>
                      <a:pt x="404" y="1157"/>
                    </a:cubicBezTo>
                    <a:cubicBezTo>
                      <a:pt x="396" y="1172"/>
                      <a:pt x="383" y="1184"/>
                      <a:pt x="368" y="1194"/>
                    </a:cubicBezTo>
                    <a:cubicBezTo>
                      <a:pt x="353" y="1202"/>
                      <a:pt x="336" y="1207"/>
                      <a:pt x="318" y="1207"/>
                    </a:cubicBezTo>
                    <a:cubicBezTo>
                      <a:pt x="317" y="1207"/>
                      <a:pt x="317" y="1207"/>
                      <a:pt x="317" y="1207"/>
                    </a:cubicBezTo>
                    <a:cubicBezTo>
                      <a:pt x="297" y="1206"/>
                      <a:pt x="280" y="1199"/>
                      <a:pt x="261" y="1190"/>
                    </a:cubicBezTo>
                    <a:cubicBezTo>
                      <a:pt x="255" y="1187"/>
                      <a:pt x="250" y="1185"/>
                      <a:pt x="243" y="1183"/>
                    </a:cubicBezTo>
                    <a:cubicBezTo>
                      <a:pt x="219" y="1174"/>
                      <a:pt x="193" y="1167"/>
                      <a:pt x="159" y="1160"/>
                    </a:cubicBezTo>
                    <a:cubicBezTo>
                      <a:pt x="138" y="1156"/>
                      <a:pt x="118" y="1151"/>
                      <a:pt x="100" y="1145"/>
                    </a:cubicBezTo>
                    <a:cubicBezTo>
                      <a:pt x="93" y="1144"/>
                      <a:pt x="86" y="1141"/>
                      <a:pt x="80" y="1139"/>
                    </a:cubicBezTo>
                    <a:cubicBezTo>
                      <a:pt x="74" y="1137"/>
                      <a:pt x="74" y="1137"/>
                      <a:pt x="74" y="1137"/>
                    </a:cubicBezTo>
                    <a:cubicBezTo>
                      <a:pt x="68" y="1135"/>
                      <a:pt x="62" y="1133"/>
                      <a:pt x="57" y="1132"/>
                    </a:cubicBezTo>
                    <a:cubicBezTo>
                      <a:pt x="48" y="1130"/>
                      <a:pt x="41" y="1128"/>
                      <a:pt x="34" y="1124"/>
                    </a:cubicBezTo>
                    <a:cubicBezTo>
                      <a:pt x="25" y="1120"/>
                      <a:pt x="18" y="1114"/>
                      <a:pt x="13" y="1108"/>
                    </a:cubicBezTo>
                    <a:cubicBezTo>
                      <a:pt x="13" y="1107"/>
                      <a:pt x="13" y="1107"/>
                      <a:pt x="13" y="1107"/>
                    </a:cubicBezTo>
                    <a:cubicBezTo>
                      <a:pt x="12" y="1106"/>
                      <a:pt x="12" y="1106"/>
                      <a:pt x="12" y="1106"/>
                    </a:cubicBezTo>
                    <a:cubicBezTo>
                      <a:pt x="8" y="1099"/>
                      <a:pt x="8" y="1090"/>
                      <a:pt x="8" y="1086"/>
                    </a:cubicBezTo>
                    <a:cubicBezTo>
                      <a:pt x="8" y="1079"/>
                      <a:pt x="9" y="1073"/>
                      <a:pt x="12" y="1068"/>
                    </a:cubicBezTo>
                    <a:cubicBezTo>
                      <a:pt x="12" y="1067"/>
                      <a:pt x="12" y="1067"/>
                      <a:pt x="12" y="1067"/>
                    </a:cubicBezTo>
                    <a:cubicBezTo>
                      <a:pt x="14" y="1060"/>
                      <a:pt x="17" y="1055"/>
                      <a:pt x="20" y="1049"/>
                    </a:cubicBezTo>
                    <a:cubicBezTo>
                      <a:pt x="20" y="1048"/>
                      <a:pt x="21" y="1047"/>
                      <a:pt x="21" y="1046"/>
                    </a:cubicBezTo>
                    <a:cubicBezTo>
                      <a:pt x="22" y="1043"/>
                      <a:pt x="24" y="1041"/>
                      <a:pt x="25" y="1038"/>
                    </a:cubicBezTo>
                    <a:cubicBezTo>
                      <a:pt x="25" y="1037"/>
                      <a:pt x="25" y="1037"/>
                      <a:pt x="25" y="1037"/>
                    </a:cubicBezTo>
                    <a:cubicBezTo>
                      <a:pt x="26" y="1036"/>
                      <a:pt x="26" y="1036"/>
                      <a:pt x="26" y="1036"/>
                    </a:cubicBezTo>
                    <a:cubicBezTo>
                      <a:pt x="30" y="1025"/>
                      <a:pt x="32" y="1011"/>
                      <a:pt x="31" y="993"/>
                    </a:cubicBezTo>
                    <a:cubicBezTo>
                      <a:pt x="31" y="986"/>
                      <a:pt x="30" y="978"/>
                      <a:pt x="29" y="970"/>
                    </a:cubicBezTo>
                    <a:cubicBezTo>
                      <a:pt x="29" y="968"/>
                      <a:pt x="29" y="968"/>
                      <a:pt x="29" y="968"/>
                    </a:cubicBezTo>
                    <a:cubicBezTo>
                      <a:pt x="28" y="960"/>
                      <a:pt x="27" y="951"/>
                      <a:pt x="26" y="942"/>
                    </a:cubicBezTo>
                    <a:cubicBezTo>
                      <a:pt x="25" y="931"/>
                      <a:pt x="25" y="923"/>
                      <a:pt x="27" y="916"/>
                    </a:cubicBezTo>
                    <a:cubicBezTo>
                      <a:pt x="29" y="905"/>
                      <a:pt x="34" y="896"/>
                      <a:pt x="41" y="890"/>
                    </a:cubicBezTo>
                    <a:cubicBezTo>
                      <a:pt x="48" y="883"/>
                      <a:pt x="56" y="879"/>
                      <a:pt x="66" y="877"/>
                    </a:cubicBezTo>
                    <a:cubicBezTo>
                      <a:pt x="73" y="875"/>
                      <a:pt x="82" y="875"/>
                      <a:pt x="89" y="875"/>
                    </a:cubicBezTo>
                    <a:cubicBezTo>
                      <a:pt x="97" y="875"/>
                      <a:pt x="97" y="875"/>
                      <a:pt x="97" y="875"/>
                    </a:cubicBezTo>
                    <a:cubicBezTo>
                      <a:pt x="98" y="875"/>
                      <a:pt x="99" y="875"/>
                      <a:pt x="101" y="875"/>
                    </a:cubicBezTo>
                    <a:cubicBezTo>
                      <a:pt x="103" y="875"/>
                      <a:pt x="106" y="876"/>
                      <a:pt x="109" y="875"/>
                    </a:cubicBezTo>
                    <a:cubicBezTo>
                      <a:pt x="111" y="875"/>
                      <a:pt x="111" y="875"/>
                      <a:pt x="111" y="875"/>
                    </a:cubicBezTo>
                    <a:cubicBezTo>
                      <a:pt x="116" y="875"/>
                      <a:pt x="120" y="874"/>
                      <a:pt x="125" y="872"/>
                    </a:cubicBezTo>
                    <a:cubicBezTo>
                      <a:pt x="125" y="871"/>
                      <a:pt x="125" y="871"/>
                      <a:pt x="125" y="871"/>
                    </a:cubicBezTo>
                    <a:cubicBezTo>
                      <a:pt x="130" y="868"/>
                      <a:pt x="133" y="865"/>
                      <a:pt x="137" y="861"/>
                    </a:cubicBezTo>
                    <a:cubicBezTo>
                      <a:pt x="137" y="860"/>
                      <a:pt x="137" y="860"/>
                      <a:pt x="137" y="860"/>
                    </a:cubicBezTo>
                    <a:cubicBezTo>
                      <a:pt x="138" y="860"/>
                      <a:pt x="138" y="860"/>
                      <a:pt x="138" y="860"/>
                    </a:cubicBezTo>
                    <a:cubicBezTo>
                      <a:pt x="140" y="856"/>
                      <a:pt x="143" y="851"/>
                      <a:pt x="145" y="846"/>
                    </a:cubicBezTo>
                    <a:cubicBezTo>
                      <a:pt x="146" y="846"/>
                      <a:pt x="146" y="846"/>
                      <a:pt x="146" y="846"/>
                    </a:cubicBezTo>
                    <a:cubicBezTo>
                      <a:pt x="149" y="838"/>
                      <a:pt x="153" y="831"/>
                      <a:pt x="158" y="827"/>
                    </a:cubicBezTo>
                    <a:cubicBezTo>
                      <a:pt x="158" y="827"/>
                      <a:pt x="158" y="827"/>
                      <a:pt x="158" y="827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160" y="824"/>
                      <a:pt x="160" y="824"/>
                      <a:pt x="161" y="823"/>
                    </a:cubicBezTo>
                    <a:cubicBezTo>
                      <a:pt x="162" y="822"/>
                      <a:pt x="163" y="821"/>
                      <a:pt x="164" y="820"/>
                    </a:cubicBezTo>
                    <a:cubicBezTo>
                      <a:pt x="164" y="819"/>
                      <a:pt x="164" y="819"/>
                      <a:pt x="164" y="819"/>
                    </a:cubicBezTo>
                    <a:cubicBezTo>
                      <a:pt x="164" y="817"/>
                      <a:pt x="164" y="817"/>
                      <a:pt x="164" y="817"/>
                    </a:cubicBezTo>
                    <a:cubicBezTo>
                      <a:pt x="164" y="816"/>
                      <a:pt x="164" y="816"/>
                      <a:pt x="164" y="816"/>
                    </a:cubicBezTo>
                    <a:cubicBezTo>
                      <a:pt x="160" y="803"/>
                      <a:pt x="159" y="792"/>
                      <a:pt x="161" y="783"/>
                    </a:cubicBezTo>
                    <a:cubicBezTo>
                      <a:pt x="164" y="769"/>
                      <a:pt x="170" y="757"/>
                      <a:pt x="178" y="744"/>
                    </a:cubicBezTo>
                    <a:cubicBezTo>
                      <a:pt x="181" y="737"/>
                      <a:pt x="185" y="730"/>
                      <a:pt x="189" y="722"/>
                    </a:cubicBezTo>
                    <a:cubicBezTo>
                      <a:pt x="194" y="711"/>
                      <a:pt x="200" y="700"/>
                      <a:pt x="206" y="689"/>
                    </a:cubicBezTo>
                    <a:cubicBezTo>
                      <a:pt x="215" y="669"/>
                      <a:pt x="223" y="648"/>
                      <a:pt x="229" y="627"/>
                    </a:cubicBezTo>
                    <a:cubicBezTo>
                      <a:pt x="231" y="621"/>
                      <a:pt x="233" y="614"/>
                      <a:pt x="235" y="608"/>
                    </a:cubicBezTo>
                    <a:cubicBezTo>
                      <a:pt x="238" y="596"/>
                      <a:pt x="242" y="584"/>
                      <a:pt x="247" y="573"/>
                    </a:cubicBezTo>
                    <a:cubicBezTo>
                      <a:pt x="255" y="554"/>
                      <a:pt x="267" y="538"/>
                      <a:pt x="279" y="522"/>
                    </a:cubicBezTo>
                    <a:cubicBezTo>
                      <a:pt x="283" y="518"/>
                      <a:pt x="283" y="518"/>
                      <a:pt x="283" y="518"/>
                    </a:cubicBezTo>
                    <a:cubicBezTo>
                      <a:pt x="289" y="511"/>
                      <a:pt x="295" y="503"/>
                      <a:pt x="301" y="496"/>
                    </a:cubicBezTo>
                    <a:cubicBezTo>
                      <a:pt x="306" y="489"/>
                      <a:pt x="312" y="482"/>
                      <a:pt x="318" y="474"/>
                    </a:cubicBezTo>
                    <a:cubicBezTo>
                      <a:pt x="323" y="468"/>
                      <a:pt x="328" y="462"/>
                      <a:pt x="333" y="455"/>
                    </a:cubicBezTo>
                    <a:cubicBezTo>
                      <a:pt x="338" y="449"/>
                      <a:pt x="343" y="443"/>
                      <a:pt x="348" y="436"/>
                    </a:cubicBezTo>
                    <a:cubicBezTo>
                      <a:pt x="348" y="436"/>
                      <a:pt x="348" y="436"/>
                      <a:pt x="348" y="436"/>
                    </a:cubicBezTo>
                    <a:cubicBezTo>
                      <a:pt x="353" y="427"/>
                      <a:pt x="359" y="418"/>
                      <a:pt x="363" y="407"/>
                    </a:cubicBezTo>
                    <a:cubicBezTo>
                      <a:pt x="363" y="407"/>
                      <a:pt x="363" y="407"/>
                      <a:pt x="363" y="407"/>
                    </a:cubicBezTo>
                    <a:cubicBezTo>
                      <a:pt x="363" y="407"/>
                      <a:pt x="364" y="406"/>
                      <a:pt x="364" y="404"/>
                    </a:cubicBezTo>
                    <a:cubicBezTo>
                      <a:pt x="364" y="390"/>
                      <a:pt x="364" y="390"/>
                      <a:pt x="364" y="390"/>
                    </a:cubicBezTo>
                    <a:cubicBezTo>
                      <a:pt x="364" y="380"/>
                      <a:pt x="363" y="370"/>
                      <a:pt x="362" y="360"/>
                    </a:cubicBezTo>
                    <a:cubicBezTo>
                      <a:pt x="361" y="339"/>
                      <a:pt x="360" y="319"/>
                      <a:pt x="360" y="297"/>
                    </a:cubicBezTo>
                    <a:cubicBezTo>
                      <a:pt x="360" y="287"/>
                      <a:pt x="359" y="276"/>
                      <a:pt x="359" y="266"/>
                    </a:cubicBezTo>
                    <a:cubicBezTo>
                      <a:pt x="359" y="256"/>
                      <a:pt x="358" y="247"/>
                      <a:pt x="358" y="237"/>
                    </a:cubicBezTo>
                    <a:cubicBezTo>
                      <a:pt x="356" y="217"/>
                      <a:pt x="355" y="197"/>
                      <a:pt x="356" y="177"/>
                    </a:cubicBezTo>
                    <a:cubicBezTo>
                      <a:pt x="357" y="142"/>
                      <a:pt x="363" y="114"/>
                      <a:pt x="376" y="90"/>
                    </a:cubicBezTo>
                    <a:cubicBezTo>
                      <a:pt x="390" y="62"/>
                      <a:pt x="411" y="41"/>
                      <a:pt x="436" y="27"/>
                    </a:cubicBezTo>
                    <a:cubicBezTo>
                      <a:pt x="460" y="14"/>
                      <a:pt x="488" y="8"/>
                      <a:pt x="517" y="8"/>
                    </a:cubicBezTo>
                    <a:cubicBezTo>
                      <a:pt x="558" y="9"/>
                      <a:pt x="595" y="21"/>
                      <a:pt x="625" y="42"/>
                    </a:cubicBezTo>
                    <a:cubicBezTo>
                      <a:pt x="644" y="58"/>
                      <a:pt x="661" y="76"/>
                      <a:pt x="673" y="95"/>
                    </a:cubicBezTo>
                    <a:cubicBezTo>
                      <a:pt x="684" y="113"/>
                      <a:pt x="693" y="132"/>
                      <a:pt x="697" y="150"/>
                    </a:cubicBezTo>
                    <a:cubicBezTo>
                      <a:pt x="705" y="181"/>
                      <a:pt x="706" y="214"/>
                      <a:pt x="707" y="247"/>
                    </a:cubicBezTo>
                    <a:cubicBezTo>
                      <a:pt x="707" y="257"/>
                      <a:pt x="708" y="267"/>
                      <a:pt x="708" y="277"/>
                    </a:cubicBezTo>
                    <a:cubicBezTo>
                      <a:pt x="709" y="298"/>
                      <a:pt x="711" y="320"/>
                      <a:pt x="713" y="340"/>
                    </a:cubicBezTo>
                    <a:cubicBezTo>
                      <a:pt x="713" y="341"/>
                      <a:pt x="713" y="341"/>
                      <a:pt x="713" y="341"/>
                    </a:cubicBezTo>
                    <a:cubicBezTo>
                      <a:pt x="714" y="342"/>
                      <a:pt x="714" y="342"/>
                      <a:pt x="714" y="342"/>
                    </a:cubicBezTo>
                    <a:cubicBezTo>
                      <a:pt x="715" y="344"/>
                      <a:pt x="716" y="345"/>
                      <a:pt x="717" y="347"/>
                    </a:cubicBezTo>
                    <a:cubicBezTo>
                      <a:pt x="718" y="349"/>
                      <a:pt x="719" y="351"/>
                      <a:pt x="720" y="352"/>
                    </a:cubicBezTo>
                    <a:cubicBezTo>
                      <a:pt x="728" y="367"/>
                      <a:pt x="735" y="383"/>
                      <a:pt x="742" y="398"/>
                    </a:cubicBezTo>
                    <a:cubicBezTo>
                      <a:pt x="745" y="405"/>
                      <a:pt x="749" y="413"/>
                      <a:pt x="752" y="421"/>
                    </a:cubicBezTo>
                    <a:cubicBezTo>
                      <a:pt x="754" y="424"/>
                      <a:pt x="756" y="428"/>
                      <a:pt x="757" y="432"/>
                    </a:cubicBezTo>
                    <a:cubicBezTo>
                      <a:pt x="759" y="435"/>
                      <a:pt x="761" y="439"/>
                      <a:pt x="762" y="443"/>
                    </a:cubicBezTo>
                    <a:cubicBezTo>
                      <a:pt x="763" y="443"/>
                      <a:pt x="763" y="443"/>
                      <a:pt x="763" y="443"/>
                    </a:cubicBezTo>
                    <a:cubicBezTo>
                      <a:pt x="767" y="449"/>
                      <a:pt x="771" y="455"/>
                      <a:pt x="775" y="461"/>
                    </a:cubicBezTo>
                    <a:cubicBezTo>
                      <a:pt x="779" y="467"/>
                      <a:pt x="783" y="473"/>
                      <a:pt x="788" y="479"/>
                    </a:cubicBezTo>
                    <a:cubicBezTo>
                      <a:pt x="797" y="492"/>
                      <a:pt x="807" y="504"/>
                      <a:pt x="818" y="515"/>
                    </a:cubicBezTo>
                    <a:cubicBezTo>
                      <a:pt x="826" y="524"/>
                      <a:pt x="834" y="533"/>
                      <a:pt x="842" y="542"/>
                    </a:cubicBezTo>
                    <a:cubicBezTo>
                      <a:pt x="858" y="564"/>
                      <a:pt x="870" y="590"/>
                      <a:pt x="880" y="615"/>
                    </a:cubicBezTo>
                    <a:cubicBezTo>
                      <a:pt x="896" y="655"/>
                      <a:pt x="906" y="690"/>
                      <a:pt x="911" y="725"/>
                    </a:cubicBezTo>
                    <a:cubicBezTo>
                      <a:pt x="917" y="758"/>
                      <a:pt x="918" y="784"/>
                      <a:pt x="914" y="806"/>
                    </a:cubicBezTo>
                    <a:cubicBezTo>
                      <a:pt x="913" y="808"/>
                      <a:pt x="913" y="808"/>
                      <a:pt x="913" y="808"/>
                    </a:cubicBezTo>
                    <a:cubicBezTo>
                      <a:pt x="911" y="819"/>
                      <a:pt x="908" y="829"/>
                      <a:pt x="902" y="839"/>
                    </a:cubicBezTo>
                    <a:cubicBezTo>
                      <a:pt x="899" y="845"/>
                      <a:pt x="899" y="845"/>
                      <a:pt x="899" y="845"/>
                    </a:cubicBezTo>
                    <a:cubicBezTo>
                      <a:pt x="906" y="845"/>
                      <a:pt x="906" y="845"/>
                      <a:pt x="906" y="845"/>
                    </a:cubicBezTo>
                    <a:cubicBezTo>
                      <a:pt x="915" y="848"/>
                      <a:pt x="922" y="852"/>
                      <a:pt x="926" y="857"/>
                    </a:cubicBezTo>
                    <a:cubicBezTo>
                      <a:pt x="931" y="861"/>
                      <a:pt x="933" y="866"/>
                      <a:pt x="936" y="870"/>
                    </a:cubicBezTo>
                    <a:cubicBezTo>
                      <a:pt x="937" y="871"/>
                      <a:pt x="937" y="872"/>
                      <a:pt x="937" y="873"/>
                    </a:cubicBezTo>
                    <a:cubicBezTo>
                      <a:pt x="941" y="881"/>
                      <a:pt x="942" y="888"/>
                      <a:pt x="943" y="896"/>
                    </a:cubicBezTo>
                    <a:cubicBezTo>
                      <a:pt x="943" y="898"/>
                      <a:pt x="943" y="898"/>
                      <a:pt x="943" y="898"/>
                    </a:cubicBezTo>
                    <a:cubicBezTo>
                      <a:pt x="943" y="905"/>
                      <a:pt x="943" y="910"/>
                      <a:pt x="944" y="915"/>
                    </a:cubicBezTo>
                    <a:cubicBezTo>
                      <a:pt x="945" y="923"/>
                      <a:pt x="949" y="929"/>
                      <a:pt x="955" y="936"/>
                    </a:cubicBezTo>
                    <a:cubicBezTo>
                      <a:pt x="956" y="937"/>
                      <a:pt x="957" y="938"/>
                      <a:pt x="957" y="938"/>
                    </a:cubicBezTo>
                    <a:cubicBezTo>
                      <a:pt x="962" y="945"/>
                      <a:pt x="968" y="951"/>
                      <a:pt x="978" y="957"/>
                    </a:cubicBezTo>
                    <a:cubicBezTo>
                      <a:pt x="979" y="959"/>
                      <a:pt x="981" y="960"/>
                      <a:pt x="983" y="962"/>
                    </a:cubicBezTo>
                    <a:cubicBezTo>
                      <a:pt x="985" y="964"/>
                      <a:pt x="987" y="966"/>
                      <a:pt x="990" y="967"/>
                    </a:cubicBezTo>
                    <a:cubicBezTo>
                      <a:pt x="1001" y="976"/>
                      <a:pt x="1001" y="976"/>
                      <a:pt x="1001" y="976"/>
                    </a:cubicBezTo>
                    <a:cubicBezTo>
                      <a:pt x="1005" y="979"/>
                      <a:pt x="1005" y="979"/>
                      <a:pt x="1005" y="979"/>
                    </a:cubicBezTo>
                    <a:cubicBezTo>
                      <a:pt x="1006" y="980"/>
                      <a:pt x="1006" y="980"/>
                      <a:pt x="1006" y="980"/>
                    </a:cubicBezTo>
                    <a:cubicBezTo>
                      <a:pt x="1008" y="981"/>
                      <a:pt x="1011" y="982"/>
                      <a:pt x="1013" y="985"/>
                    </a:cubicBezTo>
                    <a:cubicBezTo>
                      <a:pt x="1014" y="985"/>
                      <a:pt x="1014" y="985"/>
                      <a:pt x="1014" y="985"/>
                    </a:cubicBezTo>
                    <a:cubicBezTo>
                      <a:pt x="1020" y="990"/>
                      <a:pt x="1024" y="994"/>
                      <a:pt x="1027" y="999"/>
                    </a:cubicBezTo>
                    <a:cubicBezTo>
                      <a:pt x="1032" y="1009"/>
                      <a:pt x="1034" y="1018"/>
                      <a:pt x="1030" y="10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00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6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83EC31A-BEC3-A24F-A97F-7153ABBB815F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4295022" cy="553998"/>
          </a:xfrm>
        </p:spPr>
        <p:txBody>
          <a:bodyPr/>
          <a:lstStyle/>
          <a:p>
            <a:r>
              <a:rPr lang="en-US" dirty="0"/>
              <a:t>Enhancing the developer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1" y="2486084"/>
            <a:ext cx="4279630" cy="1923604"/>
          </a:xfrm>
        </p:spPr>
        <p:txBody>
          <a:bodyPr/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SQL Graph enhancements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UTF-8 support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Machine Learning Services enhancements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SQL Server Java extension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88D7C60-10B6-4ECA-A06C-33D6B2C57609}"/>
              </a:ext>
            </a:extLst>
          </p:cNvPr>
          <p:cNvCxnSpPr>
            <a:cxnSpLocks/>
          </p:cNvCxnSpPr>
          <p:nvPr/>
        </p:nvCxnSpPr>
        <p:spPr>
          <a:xfrm rot="10800000">
            <a:off x="6303811" y="3229606"/>
            <a:ext cx="1232978" cy="191149"/>
          </a:xfrm>
          <a:prstGeom prst="bentConnector2">
            <a:avLst/>
          </a:prstGeom>
          <a:ln w="12700">
            <a:solidFill>
              <a:srgbClr val="0078D7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5DE9E0-4A09-465D-97A0-1BE2CAA3AFBD}"/>
              </a:ext>
            </a:extLst>
          </p:cNvPr>
          <p:cNvSpPr txBox="1"/>
          <p:nvPr/>
        </p:nvSpPr>
        <p:spPr>
          <a:xfrm>
            <a:off x="6458561" y="3499595"/>
            <a:ext cx="82154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T-SQL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37CE7-3C58-4C12-B01D-9333E6F6B996}"/>
              </a:ext>
            </a:extLst>
          </p:cNvPr>
          <p:cNvSpPr txBox="1"/>
          <p:nvPr/>
        </p:nvSpPr>
        <p:spPr>
          <a:xfrm>
            <a:off x="8811773" y="3474048"/>
            <a:ext cx="112061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Direct communications for performance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79762F-057A-4E66-85E0-B7B8A5FAFD02}"/>
              </a:ext>
            </a:extLst>
          </p:cNvPr>
          <p:cNvSpPr txBox="1"/>
          <p:nvPr/>
        </p:nvSpPr>
        <p:spPr>
          <a:xfrm>
            <a:off x="10069156" y="1871993"/>
            <a:ext cx="126088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Satellite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75625B4-8397-4336-A3B6-B7EB8627D6DF}"/>
              </a:ext>
            </a:extLst>
          </p:cNvPr>
          <p:cNvCxnSpPr>
            <a:cxnSpLocks/>
          </p:cNvCxnSpPr>
          <p:nvPr/>
        </p:nvCxnSpPr>
        <p:spPr>
          <a:xfrm rot="10800000">
            <a:off x="8097098" y="4135942"/>
            <a:ext cx="560308" cy="866578"/>
          </a:xfrm>
          <a:prstGeom prst="bentConnector2">
            <a:avLst/>
          </a:prstGeom>
          <a:ln w="12700">
            <a:solidFill>
              <a:srgbClr val="0078D7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570D4CC-4359-4202-B734-D47DAF50D06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381801" y="4670327"/>
            <a:ext cx="1345125" cy="341111"/>
          </a:xfrm>
          <a:prstGeom prst="bentConnector2">
            <a:avLst/>
          </a:prstGeom>
          <a:ln w="12700">
            <a:solidFill>
              <a:srgbClr val="0078D7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3B179-7CDA-404D-9BAD-FA4864924865}"/>
              </a:ext>
            </a:extLst>
          </p:cNvPr>
          <p:cNvSpPr/>
          <p:nvPr/>
        </p:nvSpPr>
        <p:spPr bwMode="auto">
          <a:xfrm>
            <a:off x="6674376" y="713650"/>
            <a:ext cx="3523041" cy="215444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363">
              <a:defRPr/>
            </a:pPr>
            <a:r>
              <a:rPr lang="en-US" sz="14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Extend T-SQL with R, Python, and Java</a:t>
            </a:r>
          </a:p>
        </p:txBody>
      </p:sp>
      <p:sp>
        <p:nvSpPr>
          <p:cNvPr id="27" name="Freeform: Shape 829">
            <a:extLst>
              <a:ext uri="{FF2B5EF4-FFF2-40B4-BE49-F238E27FC236}">
                <a16:creationId xmlns:a16="http://schemas.microsoft.com/office/drawing/2014/main" id="{746D3B5F-1D00-9342-852F-51EB217A59D6}"/>
              </a:ext>
            </a:extLst>
          </p:cNvPr>
          <p:cNvSpPr/>
          <p:nvPr/>
        </p:nvSpPr>
        <p:spPr bwMode="auto">
          <a:xfrm>
            <a:off x="7686854" y="2789318"/>
            <a:ext cx="782406" cy="1008684"/>
          </a:xfrm>
          <a:custGeom>
            <a:avLst/>
            <a:gdLst>
              <a:gd name="connsiteX0" fmla="*/ 267391 w 5124499"/>
              <a:gd name="connsiteY0" fmla="*/ 785860 h 6229504"/>
              <a:gd name="connsiteX1" fmla="*/ 267391 w 5124499"/>
              <a:gd name="connsiteY1" fmla="*/ 914489 h 6229504"/>
              <a:gd name="connsiteX2" fmla="*/ 267391 w 5124499"/>
              <a:gd name="connsiteY2" fmla="*/ 990630 h 6229504"/>
              <a:gd name="connsiteX3" fmla="*/ 267388 w 5124499"/>
              <a:gd name="connsiteY3" fmla="*/ 990640 h 6229504"/>
              <a:gd name="connsiteX4" fmla="*/ 267391 w 5124499"/>
              <a:gd name="connsiteY4" fmla="*/ 785860 h 6229504"/>
              <a:gd name="connsiteX5" fmla="*/ 2695945 w 5124499"/>
              <a:gd name="connsiteY5" fmla="*/ 357376 h 6229504"/>
              <a:gd name="connsiteX6" fmla="*/ 1019653 w 5124499"/>
              <a:gd name="connsiteY6" fmla="*/ 849365 h 6229504"/>
              <a:gd name="connsiteX7" fmla="*/ 2695945 w 5124499"/>
              <a:gd name="connsiteY7" fmla="*/ 1341351 h 6229504"/>
              <a:gd name="connsiteX8" fmla="*/ 4372238 w 5124499"/>
              <a:gd name="connsiteY8" fmla="*/ 849365 h 6229504"/>
              <a:gd name="connsiteX9" fmla="*/ 2695945 w 5124499"/>
              <a:gd name="connsiteY9" fmla="*/ 357376 h 6229504"/>
              <a:gd name="connsiteX10" fmla="*/ 2695942 w 5124499"/>
              <a:gd name="connsiteY10" fmla="*/ 0 h 6229504"/>
              <a:gd name="connsiteX11" fmla="*/ 5111961 w 5124499"/>
              <a:gd name="connsiteY11" fmla="*/ 889353 h 6229504"/>
              <a:gd name="connsiteX12" fmla="*/ 5120788 w 5124499"/>
              <a:gd name="connsiteY12" fmla="*/ 960671 h 6229504"/>
              <a:gd name="connsiteX13" fmla="*/ 5124496 w 5124499"/>
              <a:gd name="connsiteY13" fmla="*/ 960671 h 6229504"/>
              <a:gd name="connsiteX14" fmla="*/ 5124496 w 5124499"/>
              <a:gd name="connsiteY14" fmla="*/ 990640 h 6229504"/>
              <a:gd name="connsiteX15" fmla="*/ 5124499 w 5124499"/>
              <a:gd name="connsiteY15" fmla="*/ 5238854 h 6229504"/>
              <a:gd name="connsiteX16" fmla="*/ 5124499 w 5124499"/>
              <a:gd name="connsiteY16" fmla="*/ 5238864 h 6229504"/>
              <a:gd name="connsiteX17" fmla="*/ 5124499 w 5124499"/>
              <a:gd name="connsiteY17" fmla="*/ 5238874 h 6229504"/>
              <a:gd name="connsiteX18" fmla="*/ 5124499 w 5124499"/>
              <a:gd name="connsiteY18" fmla="*/ 5268833 h 6229504"/>
              <a:gd name="connsiteX19" fmla="*/ 5120788 w 5124499"/>
              <a:gd name="connsiteY19" fmla="*/ 5268833 h 6229504"/>
              <a:gd name="connsiteX20" fmla="*/ 5111961 w 5124499"/>
              <a:gd name="connsiteY20" fmla="*/ 5340152 h 6229504"/>
              <a:gd name="connsiteX21" fmla="*/ 2695945 w 5124499"/>
              <a:gd name="connsiteY21" fmla="*/ 6229504 h 6229504"/>
              <a:gd name="connsiteX22" fmla="*/ 279930 w 5124499"/>
              <a:gd name="connsiteY22" fmla="*/ 5340152 h 6229504"/>
              <a:gd name="connsiteX23" fmla="*/ 271103 w 5124499"/>
              <a:gd name="connsiteY23" fmla="*/ 5268833 h 6229504"/>
              <a:gd name="connsiteX24" fmla="*/ 267391 w 5124499"/>
              <a:gd name="connsiteY24" fmla="*/ 5268833 h 6229504"/>
              <a:gd name="connsiteX25" fmla="*/ 267391 w 5124499"/>
              <a:gd name="connsiteY25" fmla="*/ 5238864 h 6229504"/>
              <a:gd name="connsiteX26" fmla="*/ 267391 w 5124499"/>
              <a:gd name="connsiteY26" fmla="*/ 1516827 h 6229504"/>
              <a:gd name="connsiteX27" fmla="*/ 0 w 5124499"/>
              <a:gd name="connsiteY27" fmla="*/ 1516827 h 6229504"/>
              <a:gd name="connsiteX28" fmla="*/ 0 w 5124499"/>
              <a:gd name="connsiteY28" fmla="*/ 995150 h 6229504"/>
              <a:gd name="connsiteX29" fmla="*/ 267391 w 5124499"/>
              <a:gd name="connsiteY29" fmla="*/ 995150 h 6229504"/>
              <a:gd name="connsiteX30" fmla="*/ 267391 w 5124499"/>
              <a:gd name="connsiteY30" fmla="*/ 990650 h 6229504"/>
              <a:gd name="connsiteX31" fmla="*/ 267391 w 5124499"/>
              <a:gd name="connsiteY31" fmla="*/ 990630 h 6229504"/>
              <a:gd name="connsiteX32" fmla="*/ 279930 w 5124499"/>
              <a:gd name="connsiteY32" fmla="*/ 889353 h 6229504"/>
              <a:gd name="connsiteX33" fmla="*/ 2695942 w 5124499"/>
              <a:gd name="connsiteY33" fmla="*/ 0 h 6229504"/>
              <a:gd name="connsiteX0" fmla="*/ 267391 w 5124499"/>
              <a:gd name="connsiteY0" fmla="*/ 785860 h 6229504"/>
              <a:gd name="connsiteX1" fmla="*/ 267391 w 5124499"/>
              <a:gd name="connsiteY1" fmla="*/ 914489 h 6229504"/>
              <a:gd name="connsiteX2" fmla="*/ 267391 w 5124499"/>
              <a:gd name="connsiteY2" fmla="*/ 990630 h 6229504"/>
              <a:gd name="connsiteX3" fmla="*/ 267388 w 5124499"/>
              <a:gd name="connsiteY3" fmla="*/ 990640 h 6229504"/>
              <a:gd name="connsiteX4" fmla="*/ 267391 w 5124499"/>
              <a:gd name="connsiteY4" fmla="*/ 785860 h 6229504"/>
              <a:gd name="connsiteX5" fmla="*/ 2695945 w 5124499"/>
              <a:gd name="connsiteY5" fmla="*/ 357376 h 6229504"/>
              <a:gd name="connsiteX6" fmla="*/ 1019653 w 5124499"/>
              <a:gd name="connsiteY6" fmla="*/ 849365 h 6229504"/>
              <a:gd name="connsiteX7" fmla="*/ 2695945 w 5124499"/>
              <a:gd name="connsiteY7" fmla="*/ 1341351 h 6229504"/>
              <a:gd name="connsiteX8" fmla="*/ 4372238 w 5124499"/>
              <a:gd name="connsiteY8" fmla="*/ 849365 h 6229504"/>
              <a:gd name="connsiteX9" fmla="*/ 2695945 w 5124499"/>
              <a:gd name="connsiteY9" fmla="*/ 357376 h 6229504"/>
              <a:gd name="connsiteX10" fmla="*/ 2695942 w 5124499"/>
              <a:gd name="connsiteY10" fmla="*/ 0 h 6229504"/>
              <a:gd name="connsiteX11" fmla="*/ 5111961 w 5124499"/>
              <a:gd name="connsiteY11" fmla="*/ 889353 h 6229504"/>
              <a:gd name="connsiteX12" fmla="*/ 5120788 w 5124499"/>
              <a:gd name="connsiteY12" fmla="*/ 960671 h 6229504"/>
              <a:gd name="connsiteX13" fmla="*/ 5124496 w 5124499"/>
              <a:gd name="connsiteY13" fmla="*/ 960671 h 6229504"/>
              <a:gd name="connsiteX14" fmla="*/ 5124496 w 5124499"/>
              <a:gd name="connsiteY14" fmla="*/ 990640 h 6229504"/>
              <a:gd name="connsiteX15" fmla="*/ 5124499 w 5124499"/>
              <a:gd name="connsiteY15" fmla="*/ 5238854 h 6229504"/>
              <a:gd name="connsiteX16" fmla="*/ 5124499 w 5124499"/>
              <a:gd name="connsiteY16" fmla="*/ 5238864 h 6229504"/>
              <a:gd name="connsiteX17" fmla="*/ 5124499 w 5124499"/>
              <a:gd name="connsiteY17" fmla="*/ 5238874 h 6229504"/>
              <a:gd name="connsiteX18" fmla="*/ 5124499 w 5124499"/>
              <a:gd name="connsiteY18" fmla="*/ 5268833 h 6229504"/>
              <a:gd name="connsiteX19" fmla="*/ 5120788 w 5124499"/>
              <a:gd name="connsiteY19" fmla="*/ 5268833 h 6229504"/>
              <a:gd name="connsiteX20" fmla="*/ 5111961 w 5124499"/>
              <a:gd name="connsiteY20" fmla="*/ 5340152 h 6229504"/>
              <a:gd name="connsiteX21" fmla="*/ 2695945 w 5124499"/>
              <a:gd name="connsiteY21" fmla="*/ 6229504 h 6229504"/>
              <a:gd name="connsiteX22" fmla="*/ 279930 w 5124499"/>
              <a:gd name="connsiteY22" fmla="*/ 5340152 h 6229504"/>
              <a:gd name="connsiteX23" fmla="*/ 271103 w 5124499"/>
              <a:gd name="connsiteY23" fmla="*/ 5268833 h 6229504"/>
              <a:gd name="connsiteX24" fmla="*/ 267391 w 5124499"/>
              <a:gd name="connsiteY24" fmla="*/ 5268833 h 6229504"/>
              <a:gd name="connsiteX25" fmla="*/ 267391 w 5124499"/>
              <a:gd name="connsiteY25" fmla="*/ 5238864 h 6229504"/>
              <a:gd name="connsiteX26" fmla="*/ 267391 w 5124499"/>
              <a:gd name="connsiteY26" fmla="*/ 1516827 h 6229504"/>
              <a:gd name="connsiteX27" fmla="*/ 0 w 5124499"/>
              <a:gd name="connsiteY27" fmla="*/ 995150 h 6229504"/>
              <a:gd name="connsiteX28" fmla="*/ 267391 w 5124499"/>
              <a:gd name="connsiteY28" fmla="*/ 995150 h 6229504"/>
              <a:gd name="connsiteX29" fmla="*/ 267391 w 5124499"/>
              <a:gd name="connsiteY29" fmla="*/ 990650 h 6229504"/>
              <a:gd name="connsiteX30" fmla="*/ 267391 w 5124499"/>
              <a:gd name="connsiteY30" fmla="*/ 990630 h 6229504"/>
              <a:gd name="connsiteX31" fmla="*/ 279930 w 5124499"/>
              <a:gd name="connsiteY31" fmla="*/ 889353 h 6229504"/>
              <a:gd name="connsiteX32" fmla="*/ 2695942 w 5124499"/>
              <a:gd name="connsiteY32" fmla="*/ 0 h 6229504"/>
              <a:gd name="connsiteX0" fmla="*/ 3 w 4857111"/>
              <a:gd name="connsiteY0" fmla="*/ 785860 h 6229504"/>
              <a:gd name="connsiteX1" fmla="*/ 3 w 4857111"/>
              <a:gd name="connsiteY1" fmla="*/ 914489 h 6229504"/>
              <a:gd name="connsiteX2" fmla="*/ 3 w 4857111"/>
              <a:gd name="connsiteY2" fmla="*/ 990630 h 6229504"/>
              <a:gd name="connsiteX3" fmla="*/ 0 w 4857111"/>
              <a:gd name="connsiteY3" fmla="*/ 990640 h 6229504"/>
              <a:gd name="connsiteX4" fmla="*/ 3 w 4857111"/>
              <a:gd name="connsiteY4" fmla="*/ 785860 h 6229504"/>
              <a:gd name="connsiteX5" fmla="*/ 2428557 w 4857111"/>
              <a:gd name="connsiteY5" fmla="*/ 357376 h 6229504"/>
              <a:gd name="connsiteX6" fmla="*/ 752265 w 4857111"/>
              <a:gd name="connsiteY6" fmla="*/ 849365 h 6229504"/>
              <a:gd name="connsiteX7" fmla="*/ 2428557 w 4857111"/>
              <a:gd name="connsiteY7" fmla="*/ 1341351 h 6229504"/>
              <a:gd name="connsiteX8" fmla="*/ 4104850 w 4857111"/>
              <a:gd name="connsiteY8" fmla="*/ 849365 h 6229504"/>
              <a:gd name="connsiteX9" fmla="*/ 2428557 w 4857111"/>
              <a:gd name="connsiteY9" fmla="*/ 357376 h 6229504"/>
              <a:gd name="connsiteX10" fmla="*/ 2428554 w 4857111"/>
              <a:gd name="connsiteY10" fmla="*/ 0 h 6229504"/>
              <a:gd name="connsiteX11" fmla="*/ 4844573 w 4857111"/>
              <a:gd name="connsiteY11" fmla="*/ 889353 h 6229504"/>
              <a:gd name="connsiteX12" fmla="*/ 4853400 w 4857111"/>
              <a:gd name="connsiteY12" fmla="*/ 960671 h 6229504"/>
              <a:gd name="connsiteX13" fmla="*/ 4857108 w 4857111"/>
              <a:gd name="connsiteY13" fmla="*/ 960671 h 6229504"/>
              <a:gd name="connsiteX14" fmla="*/ 4857108 w 4857111"/>
              <a:gd name="connsiteY14" fmla="*/ 990640 h 6229504"/>
              <a:gd name="connsiteX15" fmla="*/ 4857111 w 4857111"/>
              <a:gd name="connsiteY15" fmla="*/ 5238854 h 6229504"/>
              <a:gd name="connsiteX16" fmla="*/ 4857111 w 4857111"/>
              <a:gd name="connsiteY16" fmla="*/ 5238864 h 6229504"/>
              <a:gd name="connsiteX17" fmla="*/ 4857111 w 4857111"/>
              <a:gd name="connsiteY17" fmla="*/ 5238874 h 6229504"/>
              <a:gd name="connsiteX18" fmla="*/ 4857111 w 4857111"/>
              <a:gd name="connsiteY18" fmla="*/ 5268833 h 6229504"/>
              <a:gd name="connsiteX19" fmla="*/ 4853400 w 4857111"/>
              <a:gd name="connsiteY19" fmla="*/ 5268833 h 6229504"/>
              <a:gd name="connsiteX20" fmla="*/ 4844573 w 4857111"/>
              <a:gd name="connsiteY20" fmla="*/ 5340152 h 6229504"/>
              <a:gd name="connsiteX21" fmla="*/ 2428557 w 4857111"/>
              <a:gd name="connsiteY21" fmla="*/ 6229504 h 6229504"/>
              <a:gd name="connsiteX22" fmla="*/ 12542 w 4857111"/>
              <a:gd name="connsiteY22" fmla="*/ 5340152 h 6229504"/>
              <a:gd name="connsiteX23" fmla="*/ 3715 w 4857111"/>
              <a:gd name="connsiteY23" fmla="*/ 5268833 h 6229504"/>
              <a:gd name="connsiteX24" fmla="*/ 3 w 4857111"/>
              <a:gd name="connsiteY24" fmla="*/ 5268833 h 6229504"/>
              <a:gd name="connsiteX25" fmla="*/ 3 w 4857111"/>
              <a:gd name="connsiteY25" fmla="*/ 5238864 h 6229504"/>
              <a:gd name="connsiteX26" fmla="*/ 3 w 4857111"/>
              <a:gd name="connsiteY26" fmla="*/ 1516827 h 6229504"/>
              <a:gd name="connsiteX27" fmla="*/ 3 w 4857111"/>
              <a:gd name="connsiteY27" fmla="*/ 995150 h 6229504"/>
              <a:gd name="connsiteX28" fmla="*/ 3 w 4857111"/>
              <a:gd name="connsiteY28" fmla="*/ 990650 h 6229504"/>
              <a:gd name="connsiteX29" fmla="*/ 3 w 4857111"/>
              <a:gd name="connsiteY29" fmla="*/ 990630 h 6229504"/>
              <a:gd name="connsiteX30" fmla="*/ 12542 w 4857111"/>
              <a:gd name="connsiteY30" fmla="*/ 889353 h 6229504"/>
              <a:gd name="connsiteX31" fmla="*/ 2428554 w 4857111"/>
              <a:gd name="connsiteY31" fmla="*/ 0 h 6229504"/>
              <a:gd name="connsiteX0" fmla="*/ 0 w 4857111"/>
              <a:gd name="connsiteY0" fmla="*/ 990640 h 6229504"/>
              <a:gd name="connsiteX1" fmla="*/ 3 w 4857111"/>
              <a:gd name="connsiteY1" fmla="*/ 914489 h 6229504"/>
              <a:gd name="connsiteX2" fmla="*/ 3 w 4857111"/>
              <a:gd name="connsiteY2" fmla="*/ 990630 h 6229504"/>
              <a:gd name="connsiteX3" fmla="*/ 0 w 4857111"/>
              <a:gd name="connsiteY3" fmla="*/ 990640 h 6229504"/>
              <a:gd name="connsiteX4" fmla="*/ 2428557 w 4857111"/>
              <a:gd name="connsiteY4" fmla="*/ 357376 h 6229504"/>
              <a:gd name="connsiteX5" fmla="*/ 752265 w 4857111"/>
              <a:gd name="connsiteY5" fmla="*/ 849365 h 6229504"/>
              <a:gd name="connsiteX6" fmla="*/ 2428557 w 4857111"/>
              <a:gd name="connsiteY6" fmla="*/ 1341351 h 6229504"/>
              <a:gd name="connsiteX7" fmla="*/ 4104850 w 4857111"/>
              <a:gd name="connsiteY7" fmla="*/ 849365 h 6229504"/>
              <a:gd name="connsiteX8" fmla="*/ 2428557 w 4857111"/>
              <a:gd name="connsiteY8" fmla="*/ 357376 h 6229504"/>
              <a:gd name="connsiteX9" fmla="*/ 2428554 w 4857111"/>
              <a:gd name="connsiteY9" fmla="*/ 0 h 6229504"/>
              <a:gd name="connsiteX10" fmla="*/ 4844573 w 4857111"/>
              <a:gd name="connsiteY10" fmla="*/ 889353 h 6229504"/>
              <a:gd name="connsiteX11" fmla="*/ 4853400 w 4857111"/>
              <a:gd name="connsiteY11" fmla="*/ 960671 h 6229504"/>
              <a:gd name="connsiteX12" fmla="*/ 4857108 w 4857111"/>
              <a:gd name="connsiteY12" fmla="*/ 960671 h 6229504"/>
              <a:gd name="connsiteX13" fmla="*/ 4857108 w 4857111"/>
              <a:gd name="connsiteY13" fmla="*/ 990640 h 6229504"/>
              <a:gd name="connsiteX14" fmla="*/ 4857111 w 4857111"/>
              <a:gd name="connsiteY14" fmla="*/ 5238854 h 6229504"/>
              <a:gd name="connsiteX15" fmla="*/ 4857111 w 4857111"/>
              <a:gd name="connsiteY15" fmla="*/ 5238864 h 6229504"/>
              <a:gd name="connsiteX16" fmla="*/ 4857111 w 4857111"/>
              <a:gd name="connsiteY16" fmla="*/ 5238874 h 6229504"/>
              <a:gd name="connsiteX17" fmla="*/ 4857111 w 4857111"/>
              <a:gd name="connsiteY17" fmla="*/ 5268833 h 6229504"/>
              <a:gd name="connsiteX18" fmla="*/ 4853400 w 4857111"/>
              <a:gd name="connsiteY18" fmla="*/ 5268833 h 6229504"/>
              <a:gd name="connsiteX19" fmla="*/ 4844573 w 4857111"/>
              <a:gd name="connsiteY19" fmla="*/ 5340152 h 6229504"/>
              <a:gd name="connsiteX20" fmla="*/ 2428557 w 4857111"/>
              <a:gd name="connsiteY20" fmla="*/ 6229504 h 6229504"/>
              <a:gd name="connsiteX21" fmla="*/ 12542 w 4857111"/>
              <a:gd name="connsiteY21" fmla="*/ 5340152 h 6229504"/>
              <a:gd name="connsiteX22" fmla="*/ 3715 w 4857111"/>
              <a:gd name="connsiteY22" fmla="*/ 5268833 h 6229504"/>
              <a:gd name="connsiteX23" fmla="*/ 3 w 4857111"/>
              <a:gd name="connsiteY23" fmla="*/ 5268833 h 6229504"/>
              <a:gd name="connsiteX24" fmla="*/ 3 w 4857111"/>
              <a:gd name="connsiteY24" fmla="*/ 5238864 h 6229504"/>
              <a:gd name="connsiteX25" fmla="*/ 3 w 4857111"/>
              <a:gd name="connsiteY25" fmla="*/ 1516827 h 6229504"/>
              <a:gd name="connsiteX26" fmla="*/ 3 w 4857111"/>
              <a:gd name="connsiteY26" fmla="*/ 995150 h 6229504"/>
              <a:gd name="connsiteX27" fmla="*/ 3 w 4857111"/>
              <a:gd name="connsiteY27" fmla="*/ 990650 h 6229504"/>
              <a:gd name="connsiteX28" fmla="*/ 3 w 4857111"/>
              <a:gd name="connsiteY28" fmla="*/ 990630 h 6229504"/>
              <a:gd name="connsiteX29" fmla="*/ 12542 w 4857111"/>
              <a:gd name="connsiteY29" fmla="*/ 889353 h 6229504"/>
              <a:gd name="connsiteX30" fmla="*/ 2428554 w 4857111"/>
              <a:gd name="connsiteY30" fmla="*/ 0 h 6229504"/>
              <a:gd name="connsiteX0" fmla="*/ 0 w 4857111"/>
              <a:gd name="connsiteY0" fmla="*/ 990640 h 6229504"/>
              <a:gd name="connsiteX1" fmla="*/ 3 w 4857111"/>
              <a:gd name="connsiteY1" fmla="*/ 914489 h 6229504"/>
              <a:gd name="connsiteX2" fmla="*/ 3 w 4857111"/>
              <a:gd name="connsiteY2" fmla="*/ 990630 h 6229504"/>
              <a:gd name="connsiteX3" fmla="*/ 0 w 4857111"/>
              <a:gd name="connsiteY3" fmla="*/ 990640 h 6229504"/>
              <a:gd name="connsiteX4" fmla="*/ 2428557 w 4857111"/>
              <a:gd name="connsiteY4" fmla="*/ 357376 h 6229504"/>
              <a:gd name="connsiteX5" fmla="*/ 752265 w 4857111"/>
              <a:gd name="connsiteY5" fmla="*/ 849365 h 6229504"/>
              <a:gd name="connsiteX6" fmla="*/ 2428557 w 4857111"/>
              <a:gd name="connsiteY6" fmla="*/ 1341351 h 6229504"/>
              <a:gd name="connsiteX7" fmla="*/ 4104850 w 4857111"/>
              <a:gd name="connsiteY7" fmla="*/ 849365 h 6229504"/>
              <a:gd name="connsiteX8" fmla="*/ 2428557 w 4857111"/>
              <a:gd name="connsiteY8" fmla="*/ 357376 h 6229504"/>
              <a:gd name="connsiteX9" fmla="*/ 2428554 w 4857111"/>
              <a:gd name="connsiteY9" fmla="*/ 0 h 6229504"/>
              <a:gd name="connsiteX10" fmla="*/ 4844573 w 4857111"/>
              <a:gd name="connsiteY10" fmla="*/ 889353 h 6229504"/>
              <a:gd name="connsiteX11" fmla="*/ 4853400 w 4857111"/>
              <a:gd name="connsiteY11" fmla="*/ 960671 h 6229504"/>
              <a:gd name="connsiteX12" fmla="*/ 4857108 w 4857111"/>
              <a:gd name="connsiteY12" fmla="*/ 960671 h 6229504"/>
              <a:gd name="connsiteX13" fmla="*/ 4857108 w 4857111"/>
              <a:gd name="connsiteY13" fmla="*/ 990640 h 6229504"/>
              <a:gd name="connsiteX14" fmla="*/ 4857111 w 4857111"/>
              <a:gd name="connsiteY14" fmla="*/ 5238854 h 6229504"/>
              <a:gd name="connsiteX15" fmla="*/ 4857111 w 4857111"/>
              <a:gd name="connsiteY15" fmla="*/ 5238864 h 6229504"/>
              <a:gd name="connsiteX16" fmla="*/ 4857111 w 4857111"/>
              <a:gd name="connsiteY16" fmla="*/ 5238874 h 6229504"/>
              <a:gd name="connsiteX17" fmla="*/ 4857111 w 4857111"/>
              <a:gd name="connsiteY17" fmla="*/ 5268833 h 6229504"/>
              <a:gd name="connsiteX18" fmla="*/ 4853400 w 4857111"/>
              <a:gd name="connsiteY18" fmla="*/ 5268833 h 6229504"/>
              <a:gd name="connsiteX19" fmla="*/ 4844573 w 4857111"/>
              <a:gd name="connsiteY19" fmla="*/ 5340152 h 6229504"/>
              <a:gd name="connsiteX20" fmla="*/ 2428557 w 4857111"/>
              <a:gd name="connsiteY20" fmla="*/ 6229504 h 6229504"/>
              <a:gd name="connsiteX21" fmla="*/ 12542 w 4857111"/>
              <a:gd name="connsiteY21" fmla="*/ 5340152 h 6229504"/>
              <a:gd name="connsiteX22" fmla="*/ 3715 w 4857111"/>
              <a:gd name="connsiteY22" fmla="*/ 5268833 h 6229504"/>
              <a:gd name="connsiteX23" fmla="*/ 3 w 4857111"/>
              <a:gd name="connsiteY23" fmla="*/ 5268833 h 6229504"/>
              <a:gd name="connsiteX24" fmla="*/ 3 w 4857111"/>
              <a:gd name="connsiteY24" fmla="*/ 5238864 h 6229504"/>
              <a:gd name="connsiteX25" fmla="*/ 3 w 4857111"/>
              <a:gd name="connsiteY25" fmla="*/ 1516827 h 6229504"/>
              <a:gd name="connsiteX26" fmla="*/ 3 w 4857111"/>
              <a:gd name="connsiteY26" fmla="*/ 995150 h 6229504"/>
              <a:gd name="connsiteX27" fmla="*/ 3 w 4857111"/>
              <a:gd name="connsiteY27" fmla="*/ 990650 h 6229504"/>
              <a:gd name="connsiteX28" fmla="*/ 12542 w 4857111"/>
              <a:gd name="connsiteY28" fmla="*/ 889353 h 6229504"/>
              <a:gd name="connsiteX29" fmla="*/ 2428554 w 4857111"/>
              <a:gd name="connsiteY29" fmla="*/ 0 h 6229504"/>
              <a:gd name="connsiteX0" fmla="*/ 0 w 4857111"/>
              <a:gd name="connsiteY0" fmla="*/ 990640 h 6229504"/>
              <a:gd name="connsiteX1" fmla="*/ 3 w 4857111"/>
              <a:gd name="connsiteY1" fmla="*/ 914489 h 6229504"/>
              <a:gd name="connsiteX2" fmla="*/ 3 w 4857111"/>
              <a:gd name="connsiteY2" fmla="*/ 990630 h 6229504"/>
              <a:gd name="connsiteX3" fmla="*/ 0 w 4857111"/>
              <a:gd name="connsiteY3" fmla="*/ 990640 h 6229504"/>
              <a:gd name="connsiteX4" fmla="*/ 2428557 w 4857111"/>
              <a:gd name="connsiteY4" fmla="*/ 357376 h 6229504"/>
              <a:gd name="connsiteX5" fmla="*/ 752265 w 4857111"/>
              <a:gd name="connsiteY5" fmla="*/ 849365 h 6229504"/>
              <a:gd name="connsiteX6" fmla="*/ 2428557 w 4857111"/>
              <a:gd name="connsiteY6" fmla="*/ 1341351 h 6229504"/>
              <a:gd name="connsiteX7" fmla="*/ 4104850 w 4857111"/>
              <a:gd name="connsiteY7" fmla="*/ 849365 h 6229504"/>
              <a:gd name="connsiteX8" fmla="*/ 2428557 w 4857111"/>
              <a:gd name="connsiteY8" fmla="*/ 357376 h 6229504"/>
              <a:gd name="connsiteX9" fmla="*/ 2428554 w 4857111"/>
              <a:gd name="connsiteY9" fmla="*/ 0 h 6229504"/>
              <a:gd name="connsiteX10" fmla="*/ 4844573 w 4857111"/>
              <a:gd name="connsiteY10" fmla="*/ 889353 h 6229504"/>
              <a:gd name="connsiteX11" fmla="*/ 4853400 w 4857111"/>
              <a:gd name="connsiteY11" fmla="*/ 960671 h 6229504"/>
              <a:gd name="connsiteX12" fmla="*/ 4857108 w 4857111"/>
              <a:gd name="connsiteY12" fmla="*/ 960671 h 6229504"/>
              <a:gd name="connsiteX13" fmla="*/ 4857108 w 4857111"/>
              <a:gd name="connsiteY13" fmla="*/ 990640 h 6229504"/>
              <a:gd name="connsiteX14" fmla="*/ 4857111 w 4857111"/>
              <a:gd name="connsiteY14" fmla="*/ 5238854 h 6229504"/>
              <a:gd name="connsiteX15" fmla="*/ 4857111 w 4857111"/>
              <a:gd name="connsiteY15" fmla="*/ 5238864 h 6229504"/>
              <a:gd name="connsiteX16" fmla="*/ 4857111 w 4857111"/>
              <a:gd name="connsiteY16" fmla="*/ 5238874 h 6229504"/>
              <a:gd name="connsiteX17" fmla="*/ 4857111 w 4857111"/>
              <a:gd name="connsiteY17" fmla="*/ 5268833 h 6229504"/>
              <a:gd name="connsiteX18" fmla="*/ 4853400 w 4857111"/>
              <a:gd name="connsiteY18" fmla="*/ 5268833 h 6229504"/>
              <a:gd name="connsiteX19" fmla="*/ 4844573 w 4857111"/>
              <a:gd name="connsiteY19" fmla="*/ 5340152 h 6229504"/>
              <a:gd name="connsiteX20" fmla="*/ 2428557 w 4857111"/>
              <a:gd name="connsiteY20" fmla="*/ 6229504 h 6229504"/>
              <a:gd name="connsiteX21" fmla="*/ 12542 w 4857111"/>
              <a:gd name="connsiteY21" fmla="*/ 5340152 h 6229504"/>
              <a:gd name="connsiteX22" fmla="*/ 3715 w 4857111"/>
              <a:gd name="connsiteY22" fmla="*/ 5268833 h 6229504"/>
              <a:gd name="connsiteX23" fmla="*/ 3 w 4857111"/>
              <a:gd name="connsiteY23" fmla="*/ 5268833 h 6229504"/>
              <a:gd name="connsiteX24" fmla="*/ 3 w 4857111"/>
              <a:gd name="connsiteY24" fmla="*/ 5238864 h 6229504"/>
              <a:gd name="connsiteX25" fmla="*/ 3 w 4857111"/>
              <a:gd name="connsiteY25" fmla="*/ 1516827 h 6229504"/>
              <a:gd name="connsiteX26" fmla="*/ 3 w 4857111"/>
              <a:gd name="connsiteY26" fmla="*/ 995150 h 6229504"/>
              <a:gd name="connsiteX27" fmla="*/ 12542 w 4857111"/>
              <a:gd name="connsiteY27" fmla="*/ 889353 h 6229504"/>
              <a:gd name="connsiteX28" fmla="*/ 2428554 w 4857111"/>
              <a:gd name="connsiteY28" fmla="*/ 0 h 6229504"/>
              <a:gd name="connsiteX0" fmla="*/ 0 w 4857111"/>
              <a:gd name="connsiteY0" fmla="*/ 990640 h 6229504"/>
              <a:gd name="connsiteX1" fmla="*/ 3 w 4857111"/>
              <a:gd name="connsiteY1" fmla="*/ 914489 h 6229504"/>
              <a:gd name="connsiteX2" fmla="*/ 3 w 4857111"/>
              <a:gd name="connsiteY2" fmla="*/ 990630 h 6229504"/>
              <a:gd name="connsiteX3" fmla="*/ 0 w 4857111"/>
              <a:gd name="connsiteY3" fmla="*/ 990640 h 6229504"/>
              <a:gd name="connsiteX4" fmla="*/ 2428557 w 4857111"/>
              <a:gd name="connsiteY4" fmla="*/ 357376 h 6229504"/>
              <a:gd name="connsiteX5" fmla="*/ 752265 w 4857111"/>
              <a:gd name="connsiteY5" fmla="*/ 849365 h 6229504"/>
              <a:gd name="connsiteX6" fmla="*/ 2428557 w 4857111"/>
              <a:gd name="connsiteY6" fmla="*/ 1341351 h 6229504"/>
              <a:gd name="connsiteX7" fmla="*/ 4104850 w 4857111"/>
              <a:gd name="connsiteY7" fmla="*/ 849365 h 6229504"/>
              <a:gd name="connsiteX8" fmla="*/ 2428557 w 4857111"/>
              <a:gd name="connsiteY8" fmla="*/ 357376 h 6229504"/>
              <a:gd name="connsiteX9" fmla="*/ 2428554 w 4857111"/>
              <a:gd name="connsiteY9" fmla="*/ 0 h 6229504"/>
              <a:gd name="connsiteX10" fmla="*/ 4844573 w 4857111"/>
              <a:gd name="connsiteY10" fmla="*/ 889353 h 6229504"/>
              <a:gd name="connsiteX11" fmla="*/ 4853400 w 4857111"/>
              <a:gd name="connsiteY11" fmla="*/ 960671 h 6229504"/>
              <a:gd name="connsiteX12" fmla="*/ 4857108 w 4857111"/>
              <a:gd name="connsiteY12" fmla="*/ 960671 h 6229504"/>
              <a:gd name="connsiteX13" fmla="*/ 4857108 w 4857111"/>
              <a:gd name="connsiteY13" fmla="*/ 990640 h 6229504"/>
              <a:gd name="connsiteX14" fmla="*/ 4857111 w 4857111"/>
              <a:gd name="connsiteY14" fmla="*/ 5238854 h 6229504"/>
              <a:gd name="connsiteX15" fmla="*/ 4857111 w 4857111"/>
              <a:gd name="connsiteY15" fmla="*/ 5238864 h 6229504"/>
              <a:gd name="connsiteX16" fmla="*/ 4857111 w 4857111"/>
              <a:gd name="connsiteY16" fmla="*/ 5238874 h 6229504"/>
              <a:gd name="connsiteX17" fmla="*/ 4857111 w 4857111"/>
              <a:gd name="connsiteY17" fmla="*/ 5268833 h 6229504"/>
              <a:gd name="connsiteX18" fmla="*/ 4853400 w 4857111"/>
              <a:gd name="connsiteY18" fmla="*/ 5268833 h 6229504"/>
              <a:gd name="connsiteX19" fmla="*/ 4844573 w 4857111"/>
              <a:gd name="connsiteY19" fmla="*/ 5340152 h 6229504"/>
              <a:gd name="connsiteX20" fmla="*/ 2428557 w 4857111"/>
              <a:gd name="connsiteY20" fmla="*/ 6229504 h 6229504"/>
              <a:gd name="connsiteX21" fmla="*/ 12542 w 4857111"/>
              <a:gd name="connsiteY21" fmla="*/ 5340152 h 6229504"/>
              <a:gd name="connsiteX22" fmla="*/ 3715 w 4857111"/>
              <a:gd name="connsiteY22" fmla="*/ 5268833 h 6229504"/>
              <a:gd name="connsiteX23" fmla="*/ 3 w 4857111"/>
              <a:gd name="connsiteY23" fmla="*/ 5268833 h 6229504"/>
              <a:gd name="connsiteX24" fmla="*/ 3 w 4857111"/>
              <a:gd name="connsiteY24" fmla="*/ 5238864 h 6229504"/>
              <a:gd name="connsiteX25" fmla="*/ 3 w 4857111"/>
              <a:gd name="connsiteY25" fmla="*/ 1516827 h 6229504"/>
              <a:gd name="connsiteX26" fmla="*/ 12542 w 4857111"/>
              <a:gd name="connsiteY26" fmla="*/ 889353 h 6229504"/>
              <a:gd name="connsiteX27" fmla="*/ 2428554 w 4857111"/>
              <a:gd name="connsiteY27" fmla="*/ 0 h 6229504"/>
              <a:gd name="connsiteX0" fmla="*/ 0 w 4860041"/>
              <a:gd name="connsiteY0" fmla="*/ 999433 h 6229504"/>
              <a:gd name="connsiteX1" fmla="*/ 2933 w 4860041"/>
              <a:gd name="connsiteY1" fmla="*/ 914489 h 6229504"/>
              <a:gd name="connsiteX2" fmla="*/ 2933 w 4860041"/>
              <a:gd name="connsiteY2" fmla="*/ 990630 h 6229504"/>
              <a:gd name="connsiteX3" fmla="*/ 0 w 4860041"/>
              <a:gd name="connsiteY3" fmla="*/ 999433 h 6229504"/>
              <a:gd name="connsiteX4" fmla="*/ 2431487 w 4860041"/>
              <a:gd name="connsiteY4" fmla="*/ 357376 h 6229504"/>
              <a:gd name="connsiteX5" fmla="*/ 755195 w 4860041"/>
              <a:gd name="connsiteY5" fmla="*/ 849365 h 6229504"/>
              <a:gd name="connsiteX6" fmla="*/ 2431487 w 4860041"/>
              <a:gd name="connsiteY6" fmla="*/ 1341351 h 6229504"/>
              <a:gd name="connsiteX7" fmla="*/ 4107780 w 4860041"/>
              <a:gd name="connsiteY7" fmla="*/ 849365 h 6229504"/>
              <a:gd name="connsiteX8" fmla="*/ 2431487 w 4860041"/>
              <a:gd name="connsiteY8" fmla="*/ 357376 h 6229504"/>
              <a:gd name="connsiteX9" fmla="*/ 2431484 w 4860041"/>
              <a:gd name="connsiteY9" fmla="*/ 0 h 6229504"/>
              <a:gd name="connsiteX10" fmla="*/ 4847503 w 4860041"/>
              <a:gd name="connsiteY10" fmla="*/ 889353 h 6229504"/>
              <a:gd name="connsiteX11" fmla="*/ 4856330 w 4860041"/>
              <a:gd name="connsiteY11" fmla="*/ 960671 h 6229504"/>
              <a:gd name="connsiteX12" fmla="*/ 4860038 w 4860041"/>
              <a:gd name="connsiteY12" fmla="*/ 960671 h 6229504"/>
              <a:gd name="connsiteX13" fmla="*/ 4860038 w 4860041"/>
              <a:gd name="connsiteY13" fmla="*/ 990640 h 6229504"/>
              <a:gd name="connsiteX14" fmla="*/ 4860041 w 4860041"/>
              <a:gd name="connsiteY14" fmla="*/ 5238854 h 6229504"/>
              <a:gd name="connsiteX15" fmla="*/ 4860041 w 4860041"/>
              <a:gd name="connsiteY15" fmla="*/ 5238864 h 6229504"/>
              <a:gd name="connsiteX16" fmla="*/ 4860041 w 4860041"/>
              <a:gd name="connsiteY16" fmla="*/ 5238874 h 6229504"/>
              <a:gd name="connsiteX17" fmla="*/ 4860041 w 4860041"/>
              <a:gd name="connsiteY17" fmla="*/ 5268833 h 6229504"/>
              <a:gd name="connsiteX18" fmla="*/ 4856330 w 4860041"/>
              <a:gd name="connsiteY18" fmla="*/ 5268833 h 6229504"/>
              <a:gd name="connsiteX19" fmla="*/ 4847503 w 4860041"/>
              <a:gd name="connsiteY19" fmla="*/ 5340152 h 6229504"/>
              <a:gd name="connsiteX20" fmla="*/ 2431487 w 4860041"/>
              <a:gd name="connsiteY20" fmla="*/ 6229504 h 6229504"/>
              <a:gd name="connsiteX21" fmla="*/ 15472 w 4860041"/>
              <a:gd name="connsiteY21" fmla="*/ 5340152 h 6229504"/>
              <a:gd name="connsiteX22" fmla="*/ 6645 w 4860041"/>
              <a:gd name="connsiteY22" fmla="*/ 5268833 h 6229504"/>
              <a:gd name="connsiteX23" fmla="*/ 2933 w 4860041"/>
              <a:gd name="connsiteY23" fmla="*/ 5268833 h 6229504"/>
              <a:gd name="connsiteX24" fmla="*/ 2933 w 4860041"/>
              <a:gd name="connsiteY24" fmla="*/ 5238864 h 6229504"/>
              <a:gd name="connsiteX25" fmla="*/ 2933 w 4860041"/>
              <a:gd name="connsiteY25" fmla="*/ 1516827 h 6229504"/>
              <a:gd name="connsiteX26" fmla="*/ 15472 w 4860041"/>
              <a:gd name="connsiteY26" fmla="*/ 889353 h 6229504"/>
              <a:gd name="connsiteX27" fmla="*/ 2431484 w 4860041"/>
              <a:gd name="connsiteY27" fmla="*/ 0 h 6229504"/>
              <a:gd name="connsiteX0" fmla="*/ 0 w 4857108"/>
              <a:gd name="connsiteY0" fmla="*/ 990630 h 6229504"/>
              <a:gd name="connsiteX1" fmla="*/ 0 w 4857108"/>
              <a:gd name="connsiteY1" fmla="*/ 914489 h 6229504"/>
              <a:gd name="connsiteX2" fmla="*/ 0 w 4857108"/>
              <a:gd name="connsiteY2" fmla="*/ 990630 h 6229504"/>
              <a:gd name="connsiteX3" fmla="*/ 2428554 w 4857108"/>
              <a:gd name="connsiteY3" fmla="*/ 357376 h 6229504"/>
              <a:gd name="connsiteX4" fmla="*/ 752262 w 4857108"/>
              <a:gd name="connsiteY4" fmla="*/ 849365 h 6229504"/>
              <a:gd name="connsiteX5" fmla="*/ 2428554 w 4857108"/>
              <a:gd name="connsiteY5" fmla="*/ 1341351 h 6229504"/>
              <a:gd name="connsiteX6" fmla="*/ 4104847 w 4857108"/>
              <a:gd name="connsiteY6" fmla="*/ 849365 h 6229504"/>
              <a:gd name="connsiteX7" fmla="*/ 2428554 w 4857108"/>
              <a:gd name="connsiteY7" fmla="*/ 357376 h 6229504"/>
              <a:gd name="connsiteX8" fmla="*/ 2428551 w 4857108"/>
              <a:gd name="connsiteY8" fmla="*/ 0 h 6229504"/>
              <a:gd name="connsiteX9" fmla="*/ 4844570 w 4857108"/>
              <a:gd name="connsiteY9" fmla="*/ 889353 h 6229504"/>
              <a:gd name="connsiteX10" fmla="*/ 4853397 w 4857108"/>
              <a:gd name="connsiteY10" fmla="*/ 960671 h 6229504"/>
              <a:gd name="connsiteX11" fmla="*/ 4857105 w 4857108"/>
              <a:gd name="connsiteY11" fmla="*/ 960671 h 6229504"/>
              <a:gd name="connsiteX12" fmla="*/ 4857105 w 4857108"/>
              <a:gd name="connsiteY12" fmla="*/ 990640 h 6229504"/>
              <a:gd name="connsiteX13" fmla="*/ 4857108 w 4857108"/>
              <a:gd name="connsiteY13" fmla="*/ 5238854 h 6229504"/>
              <a:gd name="connsiteX14" fmla="*/ 4857108 w 4857108"/>
              <a:gd name="connsiteY14" fmla="*/ 5238864 h 6229504"/>
              <a:gd name="connsiteX15" fmla="*/ 4857108 w 4857108"/>
              <a:gd name="connsiteY15" fmla="*/ 5238874 h 6229504"/>
              <a:gd name="connsiteX16" fmla="*/ 4857108 w 4857108"/>
              <a:gd name="connsiteY16" fmla="*/ 5268833 h 6229504"/>
              <a:gd name="connsiteX17" fmla="*/ 4853397 w 4857108"/>
              <a:gd name="connsiteY17" fmla="*/ 5268833 h 6229504"/>
              <a:gd name="connsiteX18" fmla="*/ 4844570 w 4857108"/>
              <a:gd name="connsiteY18" fmla="*/ 5340152 h 6229504"/>
              <a:gd name="connsiteX19" fmla="*/ 2428554 w 4857108"/>
              <a:gd name="connsiteY19" fmla="*/ 6229504 h 6229504"/>
              <a:gd name="connsiteX20" fmla="*/ 12539 w 4857108"/>
              <a:gd name="connsiteY20" fmla="*/ 5340152 h 6229504"/>
              <a:gd name="connsiteX21" fmla="*/ 3712 w 4857108"/>
              <a:gd name="connsiteY21" fmla="*/ 5268833 h 6229504"/>
              <a:gd name="connsiteX22" fmla="*/ 0 w 4857108"/>
              <a:gd name="connsiteY22" fmla="*/ 5268833 h 6229504"/>
              <a:gd name="connsiteX23" fmla="*/ 0 w 4857108"/>
              <a:gd name="connsiteY23" fmla="*/ 5238864 h 6229504"/>
              <a:gd name="connsiteX24" fmla="*/ 0 w 4857108"/>
              <a:gd name="connsiteY24" fmla="*/ 1516827 h 6229504"/>
              <a:gd name="connsiteX25" fmla="*/ 12539 w 4857108"/>
              <a:gd name="connsiteY25" fmla="*/ 889353 h 6229504"/>
              <a:gd name="connsiteX26" fmla="*/ 2428551 w 4857108"/>
              <a:gd name="connsiteY26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5 w 4857108"/>
              <a:gd name="connsiteY9" fmla="*/ 990640 h 6229504"/>
              <a:gd name="connsiteX10" fmla="*/ 4857108 w 4857108"/>
              <a:gd name="connsiteY10" fmla="*/ 5238854 h 6229504"/>
              <a:gd name="connsiteX11" fmla="*/ 4857108 w 4857108"/>
              <a:gd name="connsiteY11" fmla="*/ 5238864 h 6229504"/>
              <a:gd name="connsiteX12" fmla="*/ 4857108 w 4857108"/>
              <a:gd name="connsiteY12" fmla="*/ 5238874 h 6229504"/>
              <a:gd name="connsiteX13" fmla="*/ 4857108 w 4857108"/>
              <a:gd name="connsiteY13" fmla="*/ 5268833 h 6229504"/>
              <a:gd name="connsiteX14" fmla="*/ 4853397 w 4857108"/>
              <a:gd name="connsiteY14" fmla="*/ 5268833 h 6229504"/>
              <a:gd name="connsiteX15" fmla="*/ 4844570 w 4857108"/>
              <a:gd name="connsiteY15" fmla="*/ 5340152 h 6229504"/>
              <a:gd name="connsiteX16" fmla="*/ 2428554 w 4857108"/>
              <a:gd name="connsiteY16" fmla="*/ 6229504 h 6229504"/>
              <a:gd name="connsiteX17" fmla="*/ 12539 w 4857108"/>
              <a:gd name="connsiteY17" fmla="*/ 5340152 h 6229504"/>
              <a:gd name="connsiteX18" fmla="*/ 3712 w 4857108"/>
              <a:gd name="connsiteY18" fmla="*/ 5268833 h 6229504"/>
              <a:gd name="connsiteX19" fmla="*/ 0 w 4857108"/>
              <a:gd name="connsiteY19" fmla="*/ 5268833 h 6229504"/>
              <a:gd name="connsiteX20" fmla="*/ 0 w 4857108"/>
              <a:gd name="connsiteY20" fmla="*/ 5238864 h 6229504"/>
              <a:gd name="connsiteX21" fmla="*/ 0 w 4857108"/>
              <a:gd name="connsiteY21" fmla="*/ 1516827 h 6229504"/>
              <a:gd name="connsiteX22" fmla="*/ 12539 w 4857108"/>
              <a:gd name="connsiteY22" fmla="*/ 889353 h 6229504"/>
              <a:gd name="connsiteX23" fmla="*/ 2428551 w 4857108"/>
              <a:gd name="connsiteY23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8 w 4857108"/>
              <a:gd name="connsiteY9" fmla="*/ 5238854 h 6229504"/>
              <a:gd name="connsiteX10" fmla="*/ 4857108 w 4857108"/>
              <a:gd name="connsiteY10" fmla="*/ 5238864 h 6229504"/>
              <a:gd name="connsiteX11" fmla="*/ 4857108 w 4857108"/>
              <a:gd name="connsiteY11" fmla="*/ 5238874 h 6229504"/>
              <a:gd name="connsiteX12" fmla="*/ 4857108 w 4857108"/>
              <a:gd name="connsiteY12" fmla="*/ 5268833 h 6229504"/>
              <a:gd name="connsiteX13" fmla="*/ 4853397 w 4857108"/>
              <a:gd name="connsiteY13" fmla="*/ 5268833 h 6229504"/>
              <a:gd name="connsiteX14" fmla="*/ 4844570 w 4857108"/>
              <a:gd name="connsiteY14" fmla="*/ 5340152 h 6229504"/>
              <a:gd name="connsiteX15" fmla="*/ 2428554 w 4857108"/>
              <a:gd name="connsiteY15" fmla="*/ 6229504 h 6229504"/>
              <a:gd name="connsiteX16" fmla="*/ 12539 w 4857108"/>
              <a:gd name="connsiteY16" fmla="*/ 5340152 h 6229504"/>
              <a:gd name="connsiteX17" fmla="*/ 3712 w 4857108"/>
              <a:gd name="connsiteY17" fmla="*/ 5268833 h 6229504"/>
              <a:gd name="connsiteX18" fmla="*/ 0 w 4857108"/>
              <a:gd name="connsiteY18" fmla="*/ 5268833 h 6229504"/>
              <a:gd name="connsiteX19" fmla="*/ 0 w 4857108"/>
              <a:gd name="connsiteY19" fmla="*/ 5238864 h 6229504"/>
              <a:gd name="connsiteX20" fmla="*/ 0 w 4857108"/>
              <a:gd name="connsiteY20" fmla="*/ 1516827 h 6229504"/>
              <a:gd name="connsiteX21" fmla="*/ 12539 w 4857108"/>
              <a:gd name="connsiteY21" fmla="*/ 889353 h 6229504"/>
              <a:gd name="connsiteX22" fmla="*/ 2428551 w 4857108"/>
              <a:gd name="connsiteY22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8 w 4857108"/>
              <a:gd name="connsiteY9" fmla="*/ 5238854 h 6229504"/>
              <a:gd name="connsiteX10" fmla="*/ 4857108 w 4857108"/>
              <a:gd name="connsiteY10" fmla="*/ 5238864 h 6229504"/>
              <a:gd name="connsiteX11" fmla="*/ 4857108 w 4857108"/>
              <a:gd name="connsiteY11" fmla="*/ 5238874 h 6229504"/>
              <a:gd name="connsiteX12" fmla="*/ 4857108 w 4857108"/>
              <a:gd name="connsiteY12" fmla="*/ 5268833 h 6229504"/>
              <a:gd name="connsiteX13" fmla="*/ 4844570 w 4857108"/>
              <a:gd name="connsiteY13" fmla="*/ 5340152 h 6229504"/>
              <a:gd name="connsiteX14" fmla="*/ 2428554 w 4857108"/>
              <a:gd name="connsiteY14" fmla="*/ 6229504 h 6229504"/>
              <a:gd name="connsiteX15" fmla="*/ 12539 w 4857108"/>
              <a:gd name="connsiteY15" fmla="*/ 5340152 h 6229504"/>
              <a:gd name="connsiteX16" fmla="*/ 3712 w 4857108"/>
              <a:gd name="connsiteY16" fmla="*/ 5268833 h 6229504"/>
              <a:gd name="connsiteX17" fmla="*/ 0 w 4857108"/>
              <a:gd name="connsiteY17" fmla="*/ 5268833 h 6229504"/>
              <a:gd name="connsiteX18" fmla="*/ 0 w 4857108"/>
              <a:gd name="connsiteY18" fmla="*/ 5238864 h 6229504"/>
              <a:gd name="connsiteX19" fmla="*/ 0 w 4857108"/>
              <a:gd name="connsiteY19" fmla="*/ 1516827 h 6229504"/>
              <a:gd name="connsiteX20" fmla="*/ 12539 w 4857108"/>
              <a:gd name="connsiteY20" fmla="*/ 889353 h 6229504"/>
              <a:gd name="connsiteX21" fmla="*/ 2428551 w 4857108"/>
              <a:gd name="connsiteY21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8 w 4857108"/>
              <a:gd name="connsiteY9" fmla="*/ 5238854 h 6229504"/>
              <a:gd name="connsiteX10" fmla="*/ 4857108 w 4857108"/>
              <a:gd name="connsiteY10" fmla="*/ 5238864 h 6229504"/>
              <a:gd name="connsiteX11" fmla="*/ 4857108 w 4857108"/>
              <a:gd name="connsiteY11" fmla="*/ 5238874 h 6229504"/>
              <a:gd name="connsiteX12" fmla="*/ 4844570 w 4857108"/>
              <a:gd name="connsiteY12" fmla="*/ 5340152 h 6229504"/>
              <a:gd name="connsiteX13" fmla="*/ 2428554 w 4857108"/>
              <a:gd name="connsiteY13" fmla="*/ 6229504 h 6229504"/>
              <a:gd name="connsiteX14" fmla="*/ 12539 w 4857108"/>
              <a:gd name="connsiteY14" fmla="*/ 5340152 h 6229504"/>
              <a:gd name="connsiteX15" fmla="*/ 3712 w 4857108"/>
              <a:gd name="connsiteY15" fmla="*/ 5268833 h 6229504"/>
              <a:gd name="connsiteX16" fmla="*/ 0 w 4857108"/>
              <a:gd name="connsiteY16" fmla="*/ 5268833 h 6229504"/>
              <a:gd name="connsiteX17" fmla="*/ 0 w 4857108"/>
              <a:gd name="connsiteY17" fmla="*/ 5238864 h 6229504"/>
              <a:gd name="connsiteX18" fmla="*/ 0 w 4857108"/>
              <a:gd name="connsiteY18" fmla="*/ 1516827 h 6229504"/>
              <a:gd name="connsiteX19" fmla="*/ 12539 w 4857108"/>
              <a:gd name="connsiteY19" fmla="*/ 889353 h 6229504"/>
              <a:gd name="connsiteX20" fmla="*/ 2428551 w 4857108"/>
              <a:gd name="connsiteY20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8 w 4857108"/>
              <a:gd name="connsiteY9" fmla="*/ 5238854 h 6229504"/>
              <a:gd name="connsiteX10" fmla="*/ 4857108 w 4857108"/>
              <a:gd name="connsiteY10" fmla="*/ 5238864 h 6229504"/>
              <a:gd name="connsiteX11" fmla="*/ 4844570 w 4857108"/>
              <a:gd name="connsiteY11" fmla="*/ 5340152 h 6229504"/>
              <a:gd name="connsiteX12" fmla="*/ 2428554 w 4857108"/>
              <a:gd name="connsiteY12" fmla="*/ 6229504 h 6229504"/>
              <a:gd name="connsiteX13" fmla="*/ 12539 w 4857108"/>
              <a:gd name="connsiteY13" fmla="*/ 5340152 h 6229504"/>
              <a:gd name="connsiteX14" fmla="*/ 3712 w 4857108"/>
              <a:gd name="connsiteY14" fmla="*/ 5268833 h 6229504"/>
              <a:gd name="connsiteX15" fmla="*/ 0 w 4857108"/>
              <a:gd name="connsiteY15" fmla="*/ 5268833 h 6229504"/>
              <a:gd name="connsiteX16" fmla="*/ 0 w 4857108"/>
              <a:gd name="connsiteY16" fmla="*/ 5238864 h 6229504"/>
              <a:gd name="connsiteX17" fmla="*/ 0 w 4857108"/>
              <a:gd name="connsiteY17" fmla="*/ 1516827 h 6229504"/>
              <a:gd name="connsiteX18" fmla="*/ 12539 w 4857108"/>
              <a:gd name="connsiteY18" fmla="*/ 889353 h 6229504"/>
              <a:gd name="connsiteX19" fmla="*/ 2428551 w 4857108"/>
              <a:gd name="connsiteY19" fmla="*/ 0 h 6229504"/>
              <a:gd name="connsiteX0" fmla="*/ 2428554 w 4857108"/>
              <a:gd name="connsiteY0" fmla="*/ 357376 h 6229504"/>
              <a:gd name="connsiteX1" fmla="*/ 752262 w 4857108"/>
              <a:gd name="connsiteY1" fmla="*/ 849365 h 6229504"/>
              <a:gd name="connsiteX2" fmla="*/ 2428554 w 4857108"/>
              <a:gd name="connsiteY2" fmla="*/ 1341351 h 6229504"/>
              <a:gd name="connsiteX3" fmla="*/ 4104847 w 4857108"/>
              <a:gd name="connsiteY3" fmla="*/ 849365 h 6229504"/>
              <a:gd name="connsiteX4" fmla="*/ 2428554 w 4857108"/>
              <a:gd name="connsiteY4" fmla="*/ 357376 h 6229504"/>
              <a:gd name="connsiteX5" fmla="*/ 2428551 w 4857108"/>
              <a:gd name="connsiteY5" fmla="*/ 0 h 6229504"/>
              <a:gd name="connsiteX6" fmla="*/ 4844570 w 4857108"/>
              <a:gd name="connsiteY6" fmla="*/ 889353 h 6229504"/>
              <a:gd name="connsiteX7" fmla="*/ 4853397 w 4857108"/>
              <a:gd name="connsiteY7" fmla="*/ 960671 h 6229504"/>
              <a:gd name="connsiteX8" fmla="*/ 4857105 w 4857108"/>
              <a:gd name="connsiteY8" fmla="*/ 960671 h 6229504"/>
              <a:gd name="connsiteX9" fmla="*/ 4857108 w 4857108"/>
              <a:gd name="connsiteY9" fmla="*/ 5238854 h 6229504"/>
              <a:gd name="connsiteX10" fmla="*/ 4844570 w 4857108"/>
              <a:gd name="connsiteY10" fmla="*/ 5340152 h 6229504"/>
              <a:gd name="connsiteX11" fmla="*/ 2428554 w 4857108"/>
              <a:gd name="connsiteY11" fmla="*/ 6229504 h 6229504"/>
              <a:gd name="connsiteX12" fmla="*/ 12539 w 4857108"/>
              <a:gd name="connsiteY12" fmla="*/ 5340152 h 6229504"/>
              <a:gd name="connsiteX13" fmla="*/ 3712 w 4857108"/>
              <a:gd name="connsiteY13" fmla="*/ 5268833 h 6229504"/>
              <a:gd name="connsiteX14" fmla="*/ 0 w 4857108"/>
              <a:gd name="connsiteY14" fmla="*/ 5268833 h 6229504"/>
              <a:gd name="connsiteX15" fmla="*/ 0 w 4857108"/>
              <a:gd name="connsiteY15" fmla="*/ 5238864 h 6229504"/>
              <a:gd name="connsiteX16" fmla="*/ 0 w 4857108"/>
              <a:gd name="connsiteY16" fmla="*/ 1516827 h 6229504"/>
              <a:gd name="connsiteX17" fmla="*/ 12539 w 4857108"/>
              <a:gd name="connsiteY17" fmla="*/ 889353 h 6229504"/>
              <a:gd name="connsiteX18" fmla="*/ 2428551 w 4857108"/>
              <a:gd name="connsiteY18" fmla="*/ 0 h 6229504"/>
              <a:gd name="connsiteX0" fmla="*/ 2428554 w 4857105"/>
              <a:gd name="connsiteY0" fmla="*/ 357376 h 6229504"/>
              <a:gd name="connsiteX1" fmla="*/ 752262 w 4857105"/>
              <a:gd name="connsiteY1" fmla="*/ 849365 h 6229504"/>
              <a:gd name="connsiteX2" fmla="*/ 2428554 w 4857105"/>
              <a:gd name="connsiteY2" fmla="*/ 1341351 h 6229504"/>
              <a:gd name="connsiteX3" fmla="*/ 4104847 w 4857105"/>
              <a:gd name="connsiteY3" fmla="*/ 849365 h 6229504"/>
              <a:gd name="connsiteX4" fmla="*/ 2428554 w 4857105"/>
              <a:gd name="connsiteY4" fmla="*/ 357376 h 6229504"/>
              <a:gd name="connsiteX5" fmla="*/ 2428551 w 4857105"/>
              <a:gd name="connsiteY5" fmla="*/ 0 h 6229504"/>
              <a:gd name="connsiteX6" fmla="*/ 4844570 w 4857105"/>
              <a:gd name="connsiteY6" fmla="*/ 889353 h 6229504"/>
              <a:gd name="connsiteX7" fmla="*/ 4853397 w 4857105"/>
              <a:gd name="connsiteY7" fmla="*/ 960671 h 6229504"/>
              <a:gd name="connsiteX8" fmla="*/ 4857105 w 4857105"/>
              <a:gd name="connsiteY8" fmla="*/ 960671 h 6229504"/>
              <a:gd name="connsiteX9" fmla="*/ 4844570 w 4857105"/>
              <a:gd name="connsiteY9" fmla="*/ 5340152 h 6229504"/>
              <a:gd name="connsiteX10" fmla="*/ 2428554 w 4857105"/>
              <a:gd name="connsiteY10" fmla="*/ 6229504 h 6229504"/>
              <a:gd name="connsiteX11" fmla="*/ 12539 w 4857105"/>
              <a:gd name="connsiteY11" fmla="*/ 5340152 h 6229504"/>
              <a:gd name="connsiteX12" fmla="*/ 3712 w 4857105"/>
              <a:gd name="connsiteY12" fmla="*/ 5268833 h 6229504"/>
              <a:gd name="connsiteX13" fmla="*/ 0 w 4857105"/>
              <a:gd name="connsiteY13" fmla="*/ 5268833 h 6229504"/>
              <a:gd name="connsiteX14" fmla="*/ 0 w 4857105"/>
              <a:gd name="connsiteY14" fmla="*/ 5238864 h 6229504"/>
              <a:gd name="connsiteX15" fmla="*/ 0 w 4857105"/>
              <a:gd name="connsiteY15" fmla="*/ 1516827 h 6229504"/>
              <a:gd name="connsiteX16" fmla="*/ 12539 w 4857105"/>
              <a:gd name="connsiteY16" fmla="*/ 889353 h 6229504"/>
              <a:gd name="connsiteX17" fmla="*/ 2428551 w 4857105"/>
              <a:gd name="connsiteY17" fmla="*/ 0 h 6229504"/>
              <a:gd name="connsiteX0" fmla="*/ 2428554 w 4853397"/>
              <a:gd name="connsiteY0" fmla="*/ 357376 h 6229504"/>
              <a:gd name="connsiteX1" fmla="*/ 752262 w 4853397"/>
              <a:gd name="connsiteY1" fmla="*/ 849365 h 6229504"/>
              <a:gd name="connsiteX2" fmla="*/ 2428554 w 4853397"/>
              <a:gd name="connsiteY2" fmla="*/ 1341351 h 6229504"/>
              <a:gd name="connsiteX3" fmla="*/ 4104847 w 4853397"/>
              <a:gd name="connsiteY3" fmla="*/ 849365 h 6229504"/>
              <a:gd name="connsiteX4" fmla="*/ 2428554 w 4853397"/>
              <a:gd name="connsiteY4" fmla="*/ 357376 h 6229504"/>
              <a:gd name="connsiteX5" fmla="*/ 2428551 w 4853397"/>
              <a:gd name="connsiteY5" fmla="*/ 0 h 6229504"/>
              <a:gd name="connsiteX6" fmla="*/ 4844570 w 4853397"/>
              <a:gd name="connsiteY6" fmla="*/ 889353 h 6229504"/>
              <a:gd name="connsiteX7" fmla="*/ 4853397 w 4853397"/>
              <a:gd name="connsiteY7" fmla="*/ 960671 h 6229504"/>
              <a:gd name="connsiteX8" fmla="*/ 4844570 w 4853397"/>
              <a:gd name="connsiteY8" fmla="*/ 5340152 h 6229504"/>
              <a:gd name="connsiteX9" fmla="*/ 2428554 w 4853397"/>
              <a:gd name="connsiteY9" fmla="*/ 6229504 h 6229504"/>
              <a:gd name="connsiteX10" fmla="*/ 12539 w 4853397"/>
              <a:gd name="connsiteY10" fmla="*/ 5340152 h 6229504"/>
              <a:gd name="connsiteX11" fmla="*/ 3712 w 4853397"/>
              <a:gd name="connsiteY11" fmla="*/ 5268833 h 6229504"/>
              <a:gd name="connsiteX12" fmla="*/ 0 w 4853397"/>
              <a:gd name="connsiteY12" fmla="*/ 5268833 h 6229504"/>
              <a:gd name="connsiteX13" fmla="*/ 0 w 4853397"/>
              <a:gd name="connsiteY13" fmla="*/ 5238864 h 6229504"/>
              <a:gd name="connsiteX14" fmla="*/ 0 w 4853397"/>
              <a:gd name="connsiteY14" fmla="*/ 1516827 h 6229504"/>
              <a:gd name="connsiteX15" fmla="*/ 12539 w 4853397"/>
              <a:gd name="connsiteY15" fmla="*/ 889353 h 6229504"/>
              <a:gd name="connsiteX16" fmla="*/ 2428551 w 4853397"/>
              <a:gd name="connsiteY16" fmla="*/ 0 h 6229504"/>
              <a:gd name="connsiteX0" fmla="*/ 2428554 w 4844570"/>
              <a:gd name="connsiteY0" fmla="*/ 357376 h 6229504"/>
              <a:gd name="connsiteX1" fmla="*/ 752262 w 4844570"/>
              <a:gd name="connsiteY1" fmla="*/ 849365 h 6229504"/>
              <a:gd name="connsiteX2" fmla="*/ 2428554 w 4844570"/>
              <a:gd name="connsiteY2" fmla="*/ 1341351 h 6229504"/>
              <a:gd name="connsiteX3" fmla="*/ 4104847 w 4844570"/>
              <a:gd name="connsiteY3" fmla="*/ 849365 h 6229504"/>
              <a:gd name="connsiteX4" fmla="*/ 2428554 w 4844570"/>
              <a:gd name="connsiteY4" fmla="*/ 357376 h 6229504"/>
              <a:gd name="connsiteX5" fmla="*/ 2428551 w 4844570"/>
              <a:gd name="connsiteY5" fmla="*/ 0 h 6229504"/>
              <a:gd name="connsiteX6" fmla="*/ 4844570 w 4844570"/>
              <a:gd name="connsiteY6" fmla="*/ 889353 h 6229504"/>
              <a:gd name="connsiteX7" fmla="*/ 4844570 w 4844570"/>
              <a:gd name="connsiteY7" fmla="*/ 5340152 h 6229504"/>
              <a:gd name="connsiteX8" fmla="*/ 2428554 w 4844570"/>
              <a:gd name="connsiteY8" fmla="*/ 6229504 h 6229504"/>
              <a:gd name="connsiteX9" fmla="*/ 12539 w 4844570"/>
              <a:gd name="connsiteY9" fmla="*/ 5340152 h 6229504"/>
              <a:gd name="connsiteX10" fmla="*/ 3712 w 4844570"/>
              <a:gd name="connsiteY10" fmla="*/ 5268833 h 6229504"/>
              <a:gd name="connsiteX11" fmla="*/ 0 w 4844570"/>
              <a:gd name="connsiteY11" fmla="*/ 5268833 h 6229504"/>
              <a:gd name="connsiteX12" fmla="*/ 0 w 4844570"/>
              <a:gd name="connsiteY12" fmla="*/ 5238864 h 6229504"/>
              <a:gd name="connsiteX13" fmla="*/ 0 w 4844570"/>
              <a:gd name="connsiteY13" fmla="*/ 1516827 h 6229504"/>
              <a:gd name="connsiteX14" fmla="*/ 12539 w 4844570"/>
              <a:gd name="connsiteY14" fmla="*/ 889353 h 6229504"/>
              <a:gd name="connsiteX15" fmla="*/ 2428551 w 4844570"/>
              <a:gd name="connsiteY15" fmla="*/ 0 h 6229504"/>
              <a:gd name="connsiteX0" fmla="*/ 2428554 w 4844570"/>
              <a:gd name="connsiteY0" fmla="*/ 357376 h 6229504"/>
              <a:gd name="connsiteX1" fmla="*/ 752262 w 4844570"/>
              <a:gd name="connsiteY1" fmla="*/ 849365 h 6229504"/>
              <a:gd name="connsiteX2" fmla="*/ 2428554 w 4844570"/>
              <a:gd name="connsiteY2" fmla="*/ 1341351 h 6229504"/>
              <a:gd name="connsiteX3" fmla="*/ 4104847 w 4844570"/>
              <a:gd name="connsiteY3" fmla="*/ 849365 h 6229504"/>
              <a:gd name="connsiteX4" fmla="*/ 2428554 w 4844570"/>
              <a:gd name="connsiteY4" fmla="*/ 357376 h 6229504"/>
              <a:gd name="connsiteX5" fmla="*/ 2428551 w 4844570"/>
              <a:gd name="connsiteY5" fmla="*/ 0 h 6229504"/>
              <a:gd name="connsiteX6" fmla="*/ 4844570 w 4844570"/>
              <a:gd name="connsiteY6" fmla="*/ 889353 h 6229504"/>
              <a:gd name="connsiteX7" fmla="*/ 4844570 w 4844570"/>
              <a:gd name="connsiteY7" fmla="*/ 5340152 h 6229504"/>
              <a:gd name="connsiteX8" fmla="*/ 2428554 w 4844570"/>
              <a:gd name="connsiteY8" fmla="*/ 6229504 h 6229504"/>
              <a:gd name="connsiteX9" fmla="*/ 12539 w 4844570"/>
              <a:gd name="connsiteY9" fmla="*/ 5340152 h 6229504"/>
              <a:gd name="connsiteX10" fmla="*/ 3712 w 4844570"/>
              <a:gd name="connsiteY10" fmla="*/ 5268833 h 6229504"/>
              <a:gd name="connsiteX11" fmla="*/ 0 w 4844570"/>
              <a:gd name="connsiteY11" fmla="*/ 5268833 h 6229504"/>
              <a:gd name="connsiteX12" fmla="*/ 0 w 4844570"/>
              <a:gd name="connsiteY12" fmla="*/ 5238864 h 6229504"/>
              <a:gd name="connsiteX13" fmla="*/ 12539 w 4844570"/>
              <a:gd name="connsiteY13" fmla="*/ 889353 h 6229504"/>
              <a:gd name="connsiteX14" fmla="*/ 2428551 w 4844570"/>
              <a:gd name="connsiteY14" fmla="*/ 0 h 6229504"/>
              <a:gd name="connsiteX0" fmla="*/ 2428554 w 4844570"/>
              <a:gd name="connsiteY0" fmla="*/ 357376 h 6229504"/>
              <a:gd name="connsiteX1" fmla="*/ 752262 w 4844570"/>
              <a:gd name="connsiteY1" fmla="*/ 849365 h 6229504"/>
              <a:gd name="connsiteX2" fmla="*/ 2428554 w 4844570"/>
              <a:gd name="connsiteY2" fmla="*/ 1341351 h 6229504"/>
              <a:gd name="connsiteX3" fmla="*/ 4104847 w 4844570"/>
              <a:gd name="connsiteY3" fmla="*/ 849365 h 6229504"/>
              <a:gd name="connsiteX4" fmla="*/ 2428554 w 4844570"/>
              <a:gd name="connsiteY4" fmla="*/ 357376 h 6229504"/>
              <a:gd name="connsiteX5" fmla="*/ 2428551 w 4844570"/>
              <a:gd name="connsiteY5" fmla="*/ 0 h 6229504"/>
              <a:gd name="connsiteX6" fmla="*/ 4844570 w 4844570"/>
              <a:gd name="connsiteY6" fmla="*/ 889353 h 6229504"/>
              <a:gd name="connsiteX7" fmla="*/ 4844570 w 4844570"/>
              <a:gd name="connsiteY7" fmla="*/ 5340152 h 6229504"/>
              <a:gd name="connsiteX8" fmla="*/ 2428554 w 4844570"/>
              <a:gd name="connsiteY8" fmla="*/ 6229504 h 6229504"/>
              <a:gd name="connsiteX9" fmla="*/ 12539 w 4844570"/>
              <a:gd name="connsiteY9" fmla="*/ 5340152 h 6229504"/>
              <a:gd name="connsiteX10" fmla="*/ 3712 w 4844570"/>
              <a:gd name="connsiteY10" fmla="*/ 5268833 h 6229504"/>
              <a:gd name="connsiteX11" fmla="*/ 0 w 4844570"/>
              <a:gd name="connsiteY11" fmla="*/ 5268833 h 6229504"/>
              <a:gd name="connsiteX12" fmla="*/ 12539 w 4844570"/>
              <a:gd name="connsiteY12" fmla="*/ 889353 h 6229504"/>
              <a:gd name="connsiteX13" fmla="*/ 2428551 w 4844570"/>
              <a:gd name="connsiteY13" fmla="*/ 0 h 6229504"/>
              <a:gd name="connsiteX0" fmla="*/ 2424842 w 4840858"/>
              <a:gd name="connsiteY0" fmla="*/ 357376 h 6229504"/>
              <a:gd name="connsiteX1" fmla="*/ 748550 w 4840858"/>
              <a:gd name="connsiteY1" fmla="*/ 849365 h 6229504"/>
              <a:gd name="connsiteX2" fmla="*/ 2424842 w 4840858"/>
              <a:gd name="connsiteY2" fmla="*/ 1341351 h 6229504"/>
              <a:gd name="connsiteX3" fmla="*/ 4101135 w 4840858"/>
              <a:gd name="connsiteY3" fmla="*/ 849365 h 6229504"/>
              <a:gd name="connsiteX4" fmla="*/ 2424842 w 4840858"/>
              <a:gd name="connsiteY4" fmla="*/ 357376 h 6229504"/>
              <a:gd name="connsiteX5" fmla="*/ 2424839 w 4840858"/>
              <a:gd name="connsiteY5" fmla="*/ 0 h 6229504"/>
              <a:gd name="connsiteX6" fmla="*/ 4840858 w 4840858"/>
              <a:gd name="connsiteY6" fmla="*/ 889353 h 6229504"/>
              <a:gd name="connsiteX7" fmla="*/ 4840858 w 4840858"/>
              <a:gd name="connsiteY7" fmla="*/ 5340152 h 6229504"/>
              <a:gd name="connsiteX8" fmla="*/ 2424842 w 4840858"/>
              <a:gd name="connsiteY8" fmla="*/ 6229504 h 6229504"/>
              <a:gd name="connsiteX9" fmla="*/ 8827 w 4840858"/>
              <a:gd name="connsiteY9" fmla="*/ 5340152 h 6229504"/>
              <a:gd name="connsiteX10" fmla="*/ 0 w 4840858"/>
              <a:gd name="connsiteY10" fmla="*/ 5268833 h 6229504"/>
              <a:gd name="connsiteX11" fmla="*/ 8827 w 4840858"/>
              <a:gd name="connsiteY11" fmla="*/ 889353 h 6229504"/>
              <a:gd name="connsiteX12" fmla="*/ 2424839 w 4840858"/>
              <a:gd name="connsiteY12" fmla="*/ 0 h 6229504"/>
              <a:gd name="connsiteX0" fmla="*/ 2416015 w 4832031"/>
              <a:gd name="connsiteY0" fmla="*/ 357376 h 6229504"/>
              <a:gd name="connsiteX1" fmla="*/ 739723 w 4832031"/>
              <a:gd name="connsiteY1" fmla="*/ 849365 h 6229504"/>
              <a:gd name="connsiteX2" fmla="*/ 2416015 w 4832031"/>
              <a:gd name="connsiteY2" fmla="*/ 1341351 h 6229504"/>
              <a:gd name="connsiteX3" fmla="*/ 4092308 w 4832031"/>
              <a:gd name="connsiteY3" fmla="*/ 849365 h 6229504"/>
              <a:gd name="connsiteX4" fmla="*/ 2416015 w 4832031"/>
              <a:gd name="connsiteY4" fmla="*/ 357376 h 6229504"/>
              <a:gd name="connsiteX5" fmla="*/ 2416012 w 4832031"/>
              <a:gd name="connsiteY5" fmla="*/ 0 h 6229504"/>
              <a:gd name="connsiteX6" fmla="*/ 4832031 w 4832031"/>
              <a:gd name="connsiteY6" fmla="*/ 889353 h 6229504"/>
              <a:gd name="connsiteX7" fmla="*/ 4832031 w 4832031"/>
              <a:gd name="connsiteY7" fmla="*/ 5340152 h 6229504"/>
              <a:gd name="connsiteX8" fmla="*/ 2416015 w 4832031"/>
              <a:gd name="connsiteY8" fmla="*/ 6229504 h 6229504"/>
              <a:gd name="connsiteX9" fmla="*/ 0 w 4832031"/>
              <a:gd name="connsiteY9" fmla="*/ 5340152 h 6229504"/>
              <a:gd name="connsiteX10" fmla="*/ 0 w 4832031"/>
              <a:gd name="connsiteY10" fmla="*/ 889353 h 6229504"/>
              <a:gd name="connsiteX11" fmla="*/ 2416012 w 4832031"/>
              <a:gd name="connsiteY11" fmla="*/ 0 h 622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32031" h="6229504">
                <a:moveTo>
                  <a:pt x="2416015" y="357376"/>
                </a:moveTo>
                <a:cubicBezTo>
                  <a:pt x="1490225" y="357376"/>
                  <a:pt x="739723" y="577645"/>
                  <a:pt x="739723" y="849365"/>
                </a:cubicBezTo>
                <a:cubicBezTo>
                  <a:pt x="739723" y="1121082"/>
                  <a:pt x="1490225" y="1341351"/>
                  <a:pt x="2416015" y="1341351"/>
                </a:cubicBezTo>
                <a:cubicBezTo>
                  <a:pt x="3341806" y="1341351"/>
                  <a:pt x="4092308" y="1121082"/>
                  <a:pt x="4092308" y="849365"/>
                </a:cubicBezTo>
                <a:cubicBezTo>
                  <a:pt x="4092308" y="577645"/>
                  <a:pt x="3341806" y="357376"/>
                  <a:pt x="2416015" y="357376"/>
                </a:cubicBezTo>
                <a:close/>
                <a:moveTo>
                  <a:pt x="2416012" y="0"/>
                </a:moveTo>
                <a:cubicBezTo>
                  <a:pt x="3673437" y="0"/>
                  <a:pt x="4707663" y="389818"/>
                  <a:pt x="4832031" y="889353"/>
                </a:cubicBezTo>
                <a:lnTo>
                  <a:pt x="4832031" y="5340152"/>
                </a:lnTo>
                <a:cubicBezTo>
                  <a:pt x="4707666" y="5839687"/>
                  <a:pt x="3673440" y="6229504"/>
                  <a:pt x="2416015" y="6229504"/>
                </a:cubicBezTo>
                <a:cubicBezTo>
                  <a:pt x="1158590" y="6229504"/>
                  <a:pt x="124368" y="5839687"/>
                  <a:pt x="0" y="5340152"/>
                </a:cubicBezTo>
                <a:lnTo>
                  <a:pt x="0" y="889353"/>
                </a:lnTo>
                <a:cubicBezTo>
                  <a:pt x="124364" y="389818"/>
                  <a:pt x="1158587" y="0"/>
                  <a:pt x="2416012" y="0"/>
                </a:cubicBezTo>
                <a:close/>
              </a:path>
            </a:pathLst>
          </a:custGeom>
          <a:solidFill>
            <a:srgbClr val="2F78D0"/>
          </a:solidFill>
          <a:ln w="12700">
            <a:solidFill>
              <a:srgbClr val="02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50E6FF"/>
                </a:solidFill>
              </a:rPr>
              <a:t>SQL Server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11017-CDE4-D141-A482-C9FFB6AA82F8}"/>
              </a:ext>
            </a:extLst>
          </p:cNvPr>
          <p:cNvGrpSpPr/>
          <p:nvPr/>
        </p:nvGrpSpPr>
        <p:grpSpPr>
          <a:xfrm>
            <a:off x="5942460" y="2496065"/>
            <a:ext cx="650980" cy="630708"/>
            <a:chOff x="7157554" y="1735934"/>
            <a:chExt cx="397423" cy="39854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6249C5D-21F1-404A-B435-C2BFD6EFBC3B}"/>
                </a:ext>
              </a:extLst>
            </p:cNvPr>
            <p:cNvGrpSpPr/>
            <p:nvPr/>
          </p:nvGrpSpPr>
          <p:grpSpPr>
            <a:xfrm>
              <a:off x="7157554" y="1735934"/>
              <a:ext cx="397423" cy="398542"/>
              <a:chOff x="2107244" y="1575258"/>
              <a:chExt cx="310993" cy="264555"/>
            </a:xfrm>
            <a:solidFill>
              <a:srgbClr val="0078D7"/>
            </a:solidFill>
          </p:grpSpPr>
          <p:sp>
            <p:nvSpPr>
              <p:cNvPr id="32" name="Rectangle 9">
                <a:extLst>
                  <a:ext uri="{FF2B5EF4-FFF2-40B4-BE49-F238E27FC236}">
                    <a16:creationId xmlns:a16="http://schemas.microsoft.com/office/drawing/2014/main" id="{0FB9C916-E911-3540-BB67-FCD6F7944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10">
                <a:extLst>
                  <a:ext uri="{FF2B5EF4-FFF2-40B4-BE49-F238E27FC236}">
                    <a16:creationId xmlns:a16="http://schemas.microsoft.com/office/drawing/2014/main" id="{65F8A54F-11C1-FC42-A665-3113ED3CC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7ACF43-4BCA-8C40-8EBD-932BDEC723FF}"/>
                </a:ext>
              </a:extLst>
            </p:cNvPr>
            <p:cNvGrpSpPr/>
            <p:nvPr/>
          </p:nvGrpSpPr>
          <p:grpSpPr>
            <a:xfrm>
              <a:off x="7264761" y="1903738"/>
              <a:ext cx="191394" cy="180132"/>
              <a:chOff x="2202934" y="1701907"/>
              <a:chExt cx="95690" cy="90061"/>
            </a:xfrm>
            <a:solidFill>
              <a:srgbClr val="50E6FF"/>
            </a:solidFill>
          </p:grpSpPr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72E93978-3D6C-D540-9470-AB9367A9B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934" y="1701907"/>
                <a:ext cx="95690" cy="90061"/>
              </a:xfrm>
              <a:custGeom>
                <a:avLst/>
                <a:gdLst>
                  <a:gd name="T0" fmla="*/ 0 w 68"/>
                  <a:gd name="T1" fmla="*/ 64 h 64"/>
                  <a:gd name="T2" fmla="*/ 0 w 68"/>
                  <a:gd name="T3" fmla="*/ 34 h 64"/>
                  <a:gd name="T4" fmla="*/ 34 w 68"/>
                  <a:gd name="T5" fmla="*/ 0 h 64"/>
                  <a:gd name="T6" fmla="*/ 68 w 68"/>
                  <a:gd name="T7" fmla="*/ 34 h 64"/>
                  <a:gd name="T8" fmla="*/ 68 w 68"/>
                  <a:gd name="T9" fmla="*/ 64 h 64"/>
                  <a:gd name="T10" fmla="*/ 0 w 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4">
                    <a:moveTo>
                      <a:pt x="0" y="64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68" y="34"/>
                    </a:lnTo>
                    <a:lnTo>
                      <a:pt x="68" y="64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Line 15">
                <a:extLst>
                  <a:ext uri="{FF2B5EF4-FFF2-40B4-BE49-F238E27FC236}">
                    <a16:creationId xmlns:a16="http://schemas.microsoft.com/office/drawing/2014/main" id="{73BF02FE-8052-1745-B9B5-7859D3C78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3117" y="1755381"/>
                <a:ext cx="0" cy="36587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C900D63-64E8-C04A-A24F-7FB6786D0FB0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BCE4A6-4430-1E43-95B2-8C6F3C6A5C31}"/>
              </a:ext>
            </a:extLst>
          </p:cNvPr>
          <p:cNvCxnSpPr/>
          <p:nvPr/>
        </p:nvCxnSpPr>
        <p:spPr>
          <a:xfrm>
            <a:off x="8657406" y="3420166"/>
            <a:ext cx="1372090" cy="0"/>
          </a:xfrm>
          <a:prstGeom prst="line">
            <a:avLst/>
          </a:prstGeom>
          <a:ln w="12700">
            <a:solidFill>
              <a:srgbClr val="0078D7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34C26D-E87C-7F40-BAF7-6BE7332C373D}"/>
              </a:ext>
            </a:extLst>
          </p:cNvPr>
          <p:cNvGrpSpPr/>
          <p:nvPr/>
        </p:nvGrpSpPr>
        <p:grpSpPr>
          <a:xfrm>
            <a:off x="8734730" y="4670327"/>
            <a:ext cx="608721" cy="615212"/>
            <a:chOff x="7632206" y="4181475"/>
            <a:chExt cx="1932899" cy="19535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0F2D69-9870-4F45-8AC6-7CD4C608F641}"/>
                </a:ext>
              </a:extLst>
            </p:cNvPr>
            <p:cNvSpPr/>
            <p:nvPr/>
          </p:nvSpPr>
          <p:spPr bwMode="auto">
            <a:xfrm>
              <a:off x="7632206" y="5983357"/>
              <a:ext cx="1932899" cy="151627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4709E32-4734-D143-9532-F8AB45AAE431}"/>
                </a:ext>
              </a:extLst>
            </p:cNvPr>
            <p:cNvSpPr/>
            <p:nvPr/>
          </p:nvSpPr>
          <p:spPr bwMode="auto">
            <a:xfrm>
              <a:off x="7752522" y="5217903"/>
              <a:ext cx="1024089" cy="765454"/>
            </a:xfrm>
            <a:prstGeom prst="triangle">
              <a:avLst>
                <a:gd name="adj" fmla="val 49234"/>
              </a:avLst>
            </a:prstGeom>
            <a:solidFill>
              <a:srgbClr val="50E6FF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5D7A721C-2F86-0F4A-98F1-8BB6C3233276}"/>
                </a:ext>
              </a:extLst>
            </p:cNvPr>
            <p:cNvSpPr/>
            <p:nvPr/>
          </p:nvSpPr>
          <p:spPr bwMode="auto">
            <a:xfrm>
              <a:off x="7990551" y="4181476"/>
              <a:ext cx="548031" cy="609186"/>
            </a:xfrm>
            <a:prstGeom prst="triangle">
              <a:avLst>
                <a:gd name="adj" fmla="val 49234"/>
              </a:avLst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5A370A-0683-C343-B26C-DE61FF613399}"/>
                </a:ext>
              </a:extLst>
            </p:cNvPr>
            <p:cNvSpPr/>
            <p:nvPr/>
          </p:nvSpPr>
          <p:spPr bwMode="auto">
            <a:xfrm>
              <a:off x="7990551" y="4790662"/>
              <a:ext cx="548031" cy="1192695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C9E2120-5A00-A049-8650-3BF2F6F8AD65}"/>
                </a:ext>
              </a:extLst>
            </p:cNvPr>
            <p:cNvSpPr/>
            <p:nvPr/>
          </p:nvSpPr>
          <p:spPr bwMode="auto">
            <a:xfrm>
              <a:off x="8195814" y="4928771"/>
              <a:ext cx="137504" cy="137504"/>
            </a:xfrm>
            <a:prstGeom prst="ellipse">
              <a:avLst/>
            </a:prstGeom>
            <a:solidFill>
              <a:srgbClr val="50E6FF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8801540-DC47-AA4B-B979-BAA1AACAD839}"/>
                </a:ext>
              </a:extLst>
            </p:cNvPr>
            <p:cNvSpPr/>
            <p:nvPr/>
          </p:nvSpPr>
          <p:spPr bwMode="auto">
            <a:xfrm>
              <a:off x="8206905" y="5149151"/>
              <a:ext cx="137504" cy="137504"/>
            </a:xfrm>
            <a:prstGeom prst="ellipse">
              <a:avLst/>
            </a:prstGeom>
            <a:solidFill>
              <a:srgbClr val="50E6FF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71AC8A-4D54-EC4E-85D3-8706AFA7E8BD}"/>
                </a:ext>
              </a:extLst>
            </p:cNvPr>
            <p:cNvSpPr/>
            <p:nvPr/>
          </p:nvSpPr>
          <p:spPr bwMode="auto">
            <a:xfrm>
              <a:off x="8249516" y="5600630"/>
              <a:ext cx="45719" cy="382727"/>
            </a:xfrm>
            <a:prstGeom prst="rect">
              <a:avLst/>
            </a:prstGeom>
            <a:solidFill>
              <a:srgbClr val="50E6FF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A54105-E279-044E-864B-F8EA2E89BC41}"/>
                </a:ext>
              </a:extLst>
            </p:cNvPr>
            <p:cNvSpPr/>
            <p:nvPr/>
          </p:nvSpPr>
          <p:spPr bwMode="auto">
            <a:xfrm>
              <a:off x="8975558" y="4181475"/>
              <a:ext cx="360947" cy="1801881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F56AC7E-41DC-B14B-9F25-D978083179A2}"/>
                </a:ext>
              </a:extLst>
            </p:cNvPr>
            <p:cNvSpPr/>
            <p:nvPr/>
          </p:nvSpPr>
          <p:spPr bwMode="auto">
            <a:xfrm>
              <a:off x="8538581" y="4873539"/>
              <a:ext cx="436977" cy="55232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4FF7DD-8A8A-CA4C-A4D2-5FA9E3BCB96E}"/>
              </a:ext>
            </a:extLst>
          </p:cNvPr>
          <p:cNvSpPr txBox="1"/>
          <p:nvPr/>
        </p:nvSpPr>
        <p:spPr>
          <a:xfrm>
            <a:off x="8487309" y="5347093"/>
            <a:ext cx="11206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Launch pad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63AB3-8DC6-45D1-BCC9-F7DE90E8743D}"/>
              </a:ext>
            </a:extLst>
          </p:cNvPr>
          <p:cNvSpPr/>
          <p:nvPr/>
        </p:nvSpPr>
        <p:spPr bwMode="auto">
          <a:xfrm>
            <a:off x="7429463" y="1572461"/>
            <a:ext cx="4071010" cy="4073427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4124-A8B3-49E5-A23B-6560414880A4}"/>
              </a:ext>
            </a:extLst>
          </p:cNvPr>
          <p:cNvGrpSpPr/>
          <p:nvPr/>
        </p:nvGrpSpPr>
        <p:grpSpPr>
          <a:xfrm>
            <a:off x="10177356" y="2171181"/>
            <a:ext cx="1099140" cy="2499146"/>
            <a:chOff x="10177356" y="2171181"/>
            <a:chExt cx="1099140" cy="24991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A20F47-51B7-47F1-AB39-1EB2DE33F721}"/>
                </a:ext>
              </a:extLst>
            </p:cNvPr>
            <p:cNvSpPr/>
            <p:nvPr/>
          </p:nvSpPr>
          <p:spPr bwMode="auto">
            <a:xfrm>
              <a:off x="10177356" y="2171181"/>
              <a:ext cx="1099140" cy="2499146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14818-7AD6-4059-AC5A-E2E826820862}"/>
                </a:ext>
              </a:extLst>
            </p:cNvPr>
            <p:cNvSpPr txBox="1"/>
            <p:nvPr/>
          </p:nvSpPr>
          <p:spPr>
            <a:xfrm>
              <a:off x="10381667" y="2171181"/>
              <a:ext cx="6253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89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R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1B6EDF-43A1-4C24-AF45-DCD9307D9B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29493" y="3021911"/>
              <a:ext cx="418209" cy="420053"/>
              <a:chOff x="522" y="2880"/>
              <a:chExt cx="908" cy="912"/>
            </a:xfrm>
            <a:solidFill>
              <a:schemeClr val="accent1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07E33A7A-913D-4CCA-9CA6-4904B96A6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" y="2880"/>
                <a:ext cx="668" cy="669"/>
              </a:xfrm>
              <a:custGeom>
                <a:avLst/>
                <a:gdLst>
                  <a:gd name="T0" fmla="*/ 223 w 332"/>
                  <a:gd name="T1" fmla="*/ 0 h 332"/>
                  <a:gd name="T2" fmla="*/ 172 w 332"/>
                  <a:gd name="T3" fmla="*/ 4 h 332"/>
                  <a:gd name="T4" fmla="*/ 118 w 332"/>
                  <a:gd name="T5" fmla="*/ 60 h 332"/>
                  <a:gd name="T6" fmla="*/ 118 w 332"/>
                  <a:gd name="T7" fmla="*/ 101 h 332"/>
                  <a:gd name="T8" fmla="*/ 225 w 332"/>
                  <a:gd name="T9" fmla="*/ 101 h 332"/>
                  <a:gd name="T10" fmla="*/ 225 w 332"/>
                  <a:gd name="T11" fmla="*/ 114 h 332"/>
                  <a:gd name="T12" fmla="*/ 118 w 332"/>
                  <a:gd name="T13" fmla="*/ 114 h 332"/>
                  <a:gd name="T14" fmla="*/ 78 w 332"/>
                  <a:gd name="T15" fmla="*/ 114 h 332"/>
                  <a:gd name="T16" fmla="*/ 11 w 332"/>
                  <a:gd name="T17" fmla="*/ 169 h 332"/>
                  <a:gd name="T18" fmla="*/ 11 w 332"/>
                  <a:gd name="T19" fmla="*/ 278 h 332"/>
                  <a:gd name="T20" fmla="*/ 68 w 332"/>
                  <a:gd name="T21" fmla="*/ 332 h 332"/>
                  <a:gd name="T22" fmla="*/ 105 w 332"/>
                  <a:gd name="T23" fmla="*/ 332 h 332"/>
                  <a:gd name="T24" fmla="*/ 105 w 332"/>
                  <a:gd name="T25" fmla="*/ 283 h 332"/>
                  <a:gd name="T26" fmla="*/ 172 w 332"/>
                  <a:gd name="T27" fmla="*/ 216 h 332"/>
                  <a:gd name="T28" fmla="*/ 279 w 332"/>
                  <a:gd name="T29" fmla="*/ 216 h 332"/>
                  <a:gd name="T30" fmla="*/ 332 w 332"/>
                  <a:gd name="T31" fmla="*/ 162 h 332"/>
                  <a:gd name="T32" fmla="*/ 332 w 332"/>
                  <a:gd name="T33" fmla="*/ 60 h 332"/>
                  <a:gd name="T34" fmla="*/ 279 w 332"/>
                  <a:gd name="T35" fmla="*/ 4 h 332"/>
                  <a:gd name="T36" fmla="*/ 223 w 332"/>
                  <a:gd name="T37" fmla="*/ 0 h 332"/>
                  <a:gd name="T38" fmla="*/ 165 w 332"/>
                  <a:gd name="T39" fmla="*/ 33 h 332"/>
                  <a:gd name="T40" fmla="*/ 185 w 332"/>
                  <a:gd name="T41" fmla="*/ 53 h 332"/>
                  <a:gd name="T42" fmla="*/ 165 w 332"/>
                  <a:gd name="T43" fmla="*/ 73 h 332"/>
                  <a:gd name="T44" fmla="*/ 145 w 332"/>
                  <a:gd name="T45" fmla="*/ 53 h 332"/>
                  <a:gd name="T46" fmla="*/ 165 w 332"/>
                  <a:gd name="T47" fmla="*/ 3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2" h="332">
                    <a:moveTo>
                      <a:pt x="223" y="0"/>
                    </a:moveTo>
                    <a:cubicBezTo>
                      <a:pt x="205" y="0"/>
                      <a:pt x="187" y="1"/>
                      <a:pt x="172" y="4"/>
                    </a:cubicBezTo>
                    <a:cubicBezTo>
                      <a:pt x="126" y="12"/>
                      <a:pt x="118" y="29"/>
                      <a:pt x="118" y="60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225" y="101"/>
                      <a:pt x="225" y="101"/>
                      <a:pt x="225" y="101"/>
                    </a:cubicBezTo>
                    <a:cubicBezTo>
                      <a:pt x="225" y="114"/>
                      <a:pt x="225" y="114"/>
                      <a:pt x="225" y="114"/>
                    </a:cubicBezTo>
                    <a:cubicBezTo>
                      <a:pt x="118" y="114"/>
                      <a:pt x="118" y="114"/>
                      <a:pt x="118" y="114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47" y="114"/>
                      <a:pt x="19" y="133"/>
                      <a:pt x="11" y="169"/>
                    </a:cubicBezTo>
                    <a:cubicBezTo>
                      <a:pt x="1" y="210"/>
                      <a:pt x="0" y="235"/>
                      <a:pt x="11" y="278"/>
                    </a:cubicBezTo>
                    <a:cubicBezTo>
                      <a:pt x="18" y="309"/>
                      <a:pt x="37" y="332"/>
                      <a:pt x="68" y="332"/>
                    </a:cubicBezTo>
                    <a:cubicBezTo>
                      <a:pt x="105" y="332"/>
                      <a:pt x="105" y="332"/>
                      <a:pt x="105" y="332"/>
                    </a:cubicBezTo>
                    <a:cubicBezTo>
                      <a:pt x="105" y="283"/>
                      <a:pt x="105" y="283"/>
                      <a:pt x="105" y="283"/>
                    </a:cubicBezTo>
                    <a:cubicBezTo>
                      <a:pt x="105" y="248"/>
                      <a:pt x="135" y="216"/>
                      <a:pt x="172" y="216"/>
                    </a:cubicBezTo>
                    <a:cubicBezTo>
                      <a:pt x="279" y="216"/>
                      <a:pt x="279" y="216"/>
                      <a:pt x="279" y="216"/>
                    </a:cubicBezTo>
                    <a:cubicBezTo>
                      <a:pt x="309" y="216"/>
                      <a:pt x="332" y="192"/>
                      <a:pt x="332" y="162"/>
                    </a:cubicBezTo>
                    <a:cubicBezTo>
                      <a:pt x="332" y="60"/>
                      <a:pt x="332" y="60"/>
                      <a:pt x="332" y="60"/>
                    </a:cubicBezTo>
                    <a:cubicBezTo>
                      <a:pt x="332" y="31"/>
                      <a:pt x="308" y="9"/>
                      <a:pt x="279" y="4"/>
                    </a:cubicBezTo>
                    <a:cubicBezTo>
                      <a:pt x="260" y="1"/>
                      <a:pt x="241" y="0"/>
                      <a:pt x="223" y="0"/>
                    </a:cubicBezTo>
                    <a:close/>
                    <a:moveTo>
                      <a:pt x="165" y="33"/>
                    </a:moveTo>
                    <a:cubicBezTo>
                      <a:pt x="176" y="33"/>
                      <a:pt x="185" y="42"/>
                      <a:pt x="185" y="53"/>
                    </a:cubicBezTo>
                    <a:cubicBezTo>
                      <a:pt x="185" y="64"/>
                      <a:pt x="176" y="73"/>
                      <a:pt x="165" y="73"/>
                    </a:cubicBezTo>
                    <a:cubicBezTo>
                      <a:pt x="154" y="73"/>
                      <a:pt x="145" y="64"/>
                      <a:pt x="145" y="53"/>
                    </a:cubicBezTo>
                    <a:cubicBezTo>
                      <a:pt x="145" y="42"/>
                      <a:pt x="154" y="33"/>
                      <a:pt x="16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A95278E2-AD58-489F-BE01-B25EC6F038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0" y="3110"/>
                <a:ext cx="670" cy="682"/>
              </a:xfrm>
              <a:custGeom>
                <a:avLst/>
                <a:gdLst>
                  <a:gd name="T0" fmla="*/ 228 w 333"/>
                  <a:gd name="T1" fmla="*/ 0 h 339"/>
                  <a:gd name="T2" fmla="*/ 228 w 333"/>
                  <a:gd name="T3" fmla="*/ 48 h 339"/>
                  <a:gd name="T4" fmla="*/ 161 w 333"/>
                  <a:gd name="T5" fmla="*/ 116 h 339"/>
                  <a:gd name="T6" fmla="*/ 54 w 333"/>
                  <a:gd name="T7" fmla="*/ 116 h 339"/>
                  <a:gd name="T8" fmla="*/ 0 w 333"/>
                  <a:gd name="T9" fmla="*/ 170 h 339"/>
                  <a:gd name="T10" fmla="*/ 0 w 333"/>
                  <a:gd name="T11" fmla="*/ 273 h 339"/>
                  <a:gd name="T12" fmla="*/ 54 w 333"/>
                  <a:gd name="T13" fmla="*/ 327 h 339"/>
                  <a:gd name="T14" fmla="*/ 161 w 333"/>
                  <a:gd name="T15" fmla="*/ 327 h 339"/>
                  <a:gd name="T16" fmla="*/ 214 w 333"/>
                  <a:gd name="T17" fmla="*/ 273 h 339"/>
                  <a:gd name="T18" fmla="*/ 214 w 333"/>
                  <a:gd name="T19" fmla="*/ 232 h 339"/>
                  <a:gd name="T20" fmla="*/ 107 w 333"/>
                  <a:gd name="T21" fmla="*/ 232 h 339"/>
                  <a:gd name="T22" fmla="*/ 107 w 333"/>
                  <a:gd name="T23" fmla="*/ 218 h 339"/>
                  <a:gd name="T24" fmla="*/ 214 w 333"/>
                  <a:gd name="T25" fmla="*/ 218 h 339"/>
                  <a:gd name="T26" fmla="*/ 268 w 333"/>
                  <a:gd name="T27" fmla="*/ 218 h 339"/>
                  <a:gd name="T28" fmla="*/ 322 w 333"/>
                  <a:gd name="T29" fmla="*/ 164 h 339"/>
                  <a:gd name="T30" fmla="*/ 322 w 333"/>
                  <a:gd name="T31" fmla="*/ 55 h 339"/>
                  <a:gd name="T32" fmla="*/ 268 w 333"/>
                  <a:gd name="T33" fmla="*/ 0 h 339"/>
                  <a:gd name="T34" fmla="*/ 228 w 333"/>
                  <a:gd name="T35" fmla="*/ 0 h 339"/>
                  <a:gd name="T36" fmla="*/ 167 w 333"/>
                  <a:gd name="T37" fmla="*/ 259 h 339"/>
                  <a:gd name="T38" fmla="*/ 188 w 333"/>
                  <a:gd name="T39" fmla="*/ 279 h 339"/>
                  <a:gd name="T40" fmla="*/ 167 w 333"/>
                  <a:gd name="T41" fmla="*/ 300 h 339"/>
                  <a:gd name="T42" fmla="*/ 147 w 333"/>
                  <a:gd name="T43" fmla="*/ 279 h 339"/>
                  <a:gd name="T44" fmla="*/ 167 w 333"/>
                  <a:gd name="T45" fmla="*/ 25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3" h="339">
                    <a:moveTo>
                      <a:pt x="228" y="0"/>
                    </a:move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85"/>
                      <a:pt x="196" y="116"/>
                      <a:pt x="161" y="116"/>
                    </a:cubicBezTo>
                    <a:cubicBezTo>
                      <a:pt x="54" y="116"/>
                      <a:pt x="54" y="116"/>
                      <a:pt x="54" y="116"/>
                    </a:cubicBezTo>
                    <a:cubicBezTo>
                      <a:pt x="24" y="116"/>
                      <a:pt x="0" y="141"/>
                      <a:pt x="0" y="170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302"/>
                      <a:pt x="25" y="319"/>
                      <a:pt x="54" y="327"/>
                    </a:cubicBezTo>
                    <a:cubicBezTo>
                      <a:pt x="88" y="337"/>
                      <a:pt x="120" y="339"/>
                      <a:pt x="161" y="327"/>
                    </a:cubicBezTo>
                    <a:cubicBezTo>
                      <a:pt x="188" y="319"/>
                      <a:pt x="214" y="304"/>
                      <a:pt x="214" y="273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107" y="232"/>
                      <a:pt x="107" y="232"/>
                      <a:pt x="107" y="232"/>
                    </a:cubicBezTo>
                    <a:cubicBezTo>
                      <a:pt x="107" y="218"/>
                      <a:pt x="107" y="218"/>
                      <a:pt x="107" y="218"/>
                    </a:cubicBezTo>
                    <a:cubicBezTo>
                      <a:pt x="214" y="218"/>
                      <a:pt x="214" y="218"/>
                      <a:pt x="214" y="218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99" y="218"/>
                      <a:pt x="311" y="196"/>
                      <a:pt x="322" y="164"/>
                    </a:cubicBezTo>
                    <a:cubicBezTo>
                      <a:pt x="333" y="130"/>
                      <a:pt x="332" y="98"/>
                      <a:pt x="322" y="55"/>
                    </a:cubicBezTo>
                    <a:cubicBezTo>
                      <a:pt x="314" y="24"/>
                      <a:pt x="299" y="0"/>
                      <a:pt x="268" y="0"/>
                    </a:cubicBezTo>
                    <a:lnTo>
                      <a:pt x="228" y="0"/>
                    </a:lnTo>
                    <a:close/>
                    <a:moveTo>
                      <a:pt x="167" y="259"/>
                    </a:moveTo>
                    <a:cubicBezTo>
                      <a:pt x="179" y="259"/>
                      <a:pt x="188" y="268"/>
                      <a:pt x="188" y="279"/>
                    </a:cubicBezTo>
                    <a:cubicBezTo>
                      <a:pt x="188" y="291"/>
                      <a:pt x="179" y="300"/>
                      <a:pt x="167" y="300"/>
                    </a:cubicBezTo>
                    <a:cubicBezTo>
                      <a:pt x="156" y="300"/>
                      <a:pt x="147" y="291"/>
                      <a:pt x="147" y="279"/>
                    </a:cubicBezTo>
                    <a:cubicBezTo>
                      <a:pt x="147" y="268"/>
                      <a:pt x="156" y="259"/>
                      <a:pt x="167" y="2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58BFF54-CE8C-489C-96E5-F9FF31CB4EC9}"/>
                </a:ext>
              </a:extLst>
            </p:cNvPr>
            <p:cNvGrpSpPr/>
            <p:nvPr/>
          </p:nvGrpSpPr>
          <p:grpSpPr>
            <a:xfrm>
              <a:off x="10492326" y="3637189"/>
              <a:ext cx="469199" cy="808027"/>
              <a:chOff x="10695214" y="4270043"/>
              <a:chExt cx="860430" cy="14817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537541-FC1D-4741-989E-BF00F92DF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128"/>
              <a:stretch/>
            </p:blipFill>
            <p:spPr>
              <a:xfrm>
                <a:off x="10767230" y="4270043"/>
                <a:ext cx="716397" cy="95254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6B7F982-7642-451E-9942-2AD8CB7F9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07" t="34734" b="16030"/>
              <a:stretch/>
            </p:blipFill>
            <p:spPr>
              <a:xfrm>
                <a:off x="10695214" y="5282823"/>
                <a:ext cx="860430" cy="469000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D63DA7-FF0A-4EBD-A9B8-4C4557C7BAD4}"/>
              </a:ext>
            </a:extLst>
          </p:cNvPr>
          <p:cNvGrpSpPr/>
          <p:nvPr/>
        </p:nvGrpSpPr>
        <p:grpSpPr>
          <a:xfrm>
            <a:off x="11075449" y="5347093"/>
            <a:ext cx="574377" cy="568183"/>
            <a:chOff x="6712956" y="9045673"/>
            <a:chExt cx="464984" cy="45997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B3D61D-7468-4F42-94F5-CDE2BDF39047}"/>
                </a:ext>
              </a:extLst>
            </p:cNvPr>
            <p:cNvSpPr/>
            <p:nvPr/>
          </p:nvSpPr>
          <p:spPr bwMode="auto">
            <a:xfrm>
              <a:off x="6712956" y="9205584"/>
              <a:ext cx="464984" cy="138505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226EC24-FD8B-4D7C-BC3D-548FBC1E612E}"/>
                </a:ext>
              </a:extLst>
            </p:cNvPr>
            <p:cNvSpPr/>
            <p:nvPr/>
          </p:nvSpPr>
          <p:spPr bwMode="auto">
            <a:xfrm>
              <a:off x="6712956" y="9367139"/>
              <a:ext cx="464984" cy="138505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A642318-226B-4B8B-9CE4-D90646318725}"/>
                </a:ext>
              </a:extLst>
            </p:cNvPr>
            <p:cNvGrpSpPr/>
            <p:nvPr/>
          </p:nvGrpSpPr>
          <p:grpSpPr>
            <a:xfrm>
              <a:off x="6712956" y="9045673"/>
              <a:ext cx="464984" cy="138505"/>
              <a:chOff x="551886" y="4922823"/>
              <a:chExt cx="508602" cy="15149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D72AF7-51C2-4D0E-8996-B45B0E6D9620}"/>
                  </a:ext>
                </a:extLst>
              </p:cNvPr>
              <p:cNvSpPr/>
              <p:nvPr/>
            </p:nvSpPr>
            <p:spPr bwMode="auto">
              <a:xfrm>
                <a:off x="551886" y="4922823"/>
                <a:ext cx="508602" cy="151498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7BADBAF-2023-4223-85B1-704531063CF2}"/>
                  </a:ext>
                </a:extLst>
              </p:cNvPr>
              <p:cNvSpPr/>
              <p:nvPr/>
            </p:nvSpPr>
            <p:spPr bwMode="auto">
              <a:xfrm flipH="1">
                <a:off x="955040" y="4971128"/>
                <a:ext cx="45720" cy="45720"/>
              </a:xfrm>
              <a:prstGeom prst="ellipse">
                <a:avLst/>
              </a:prstGeom>
              <a:solidFill>
                <a:srgbClr val="50E6FF"/>
              </a:solidFill>
              <a:ln w="12700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E7C6418-1F8C-4D75-A761-9D91D3B184A1}"/>
                  </a:ext>
                </a:extLst>
              </p:cNvPr>
              <p:cNvCxnSpPr/>
              <p:nvPr/>
            </p:nvCxnSpPr>
            <p:spPr>
              <a:xfrm>
                <a:off x="625475" y="4997163"/>
                <a:ext cx="238125" cy="0"/>
              </a:xfrm>
              <a:prstGeom prst="line">
                <a:avLst/>
              </a:prstGeom>
              <a:solidFill>
                <a:srgbClr val="50E6FF"/>
              </a:solidFill>
              <a:ln w="19050" cap="flat" cmpd="sng" algn="ctr">
                <a:solidFill>
                  <a:srgbClr val="50E6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BE422ED-68AA-4994-9B04-7EAA9CE39424}"/>
                </a:ext>
              </a:extLst>
            </p:cNvPr>
            <p:cNvCxnSpPr>
              <a:cxnSpLocks/>
            </p:cNvCxnSpPr>
            <p:nvPr/>
          </p:nvCxnSpPr>
          <p:spPr>
            <a:xfrm>
              <a:off x="6805851" y="9400854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394915-7F1A-4350-9E07-3AB522BD9001}"/>
                </a:ext>
              </a:extLst>
            </p:cNvPr>
            <p:cNvCxnSpPr>
              <a:cxnSpLocks/>
            </p:cNvCxnSpPr>
            <p:nvPr/>
          </p:nvCxnSpPr>
          <p:spPr>
            <a:xfrm>
              <a:off x="6898824" y="9400854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6F4121A-DC27-4ADC-907F-18BF778C3D29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96" y="9400854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7515146-7F4D-4449-8DA8-9EB2123A1CBE}"/>
                </a:ext>
              </a:extLst>
            </p:cNvPr>
            <p:cNvCxnSpPr>
              <a:cxnSpLocks/>
            </p:cNvCxnSpPr>
            <p:nvPr/>
          </p:nvCxnSpPr>
          <p:spPr>
            <a:xfrm>
              <a:off x="7084769" y="9400854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B13274C-3280-4DAD-83AD-11C78A38AACE}"/>
                </a:ext>
              </a:extLst>
            </p:cNvPr>
            <p:cNvCxnSpPr>
              <a:cxnSpLocks/>
            </p:cNvCxnSpPr>
            <p:nvPr/>
          </p:nvCxnSpPr>
          <p:spPr>
            <a:xfrm>
              <a:off x="6805851" y="9242791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8797E8-E745-4FF6-A0E1-F7508C838D59}"/>
                </a:ext>
              </a:extLst>
            </p:cNvPr>
            <p:cNvCxnSpPr>
              <a:cxnSpLocks/>
            </p:cNvCxnSpPr>
            <p:nvPr/>
          </p:nvCxnSpPr>
          <p:spPr>
            <a:xfrm>
              <a:off x="6898824" y="9242791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EB46D21-FA74-4270-9B1A-1CA243E1742E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96" y="9242791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A311CE3-40E2-422C-981B-ED363F0A8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84769" y="9242791"/>
              <a:ext cx="0" cy="67998"/>
            </a:xfrm>
            <a:prstGeom prst="line">
              <a:avLst/>
            </a:prstGeom>
            <a:noFill/>
            <a:ln w="19050" cap="flat" cmpd="sng" algn="ctr">
              <a:solidFill>
                <a:srgbClr val="50E6FF"/>
              </a:solidFill>
              <a:prstDash val="solid"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870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7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Demo: The modern development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Bob Ward</a:t>
            </a:r>
          </a:p>
        </p:txBody>
      </p:sp>
    </p:spTree>
    <p:extLst>
      <p:ext uri="{BB962C8B-B14F-4D97-AF65-F5344CB8AC3E}">
        <p14:creationId xmlns:p14="http://schemas.microsoft.com/office/powerpoint/2010/main" val="8707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AA487CBE-C755-A248-8B16-09E36E5A07A5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37A8B-817C-4BAF-97EA-57F6E0E6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608577" cy="1066800"/>
          </a:xfrm>
        </p:spPr>
        <p:txBody>
          <a:bodyPr/>
          <a:lstStyle/>
          <a:p>
            <a:r>
              <a:rPr lang="en-US" dirty="0"/>
              <a:t>Enhancing the platform of choice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A7C7E-7B3C-4E4F-9853-16303F557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831737"/>
            <a:ext cx="3606800" cy="4190891"/>
          </a:xfrm>
        </p:spPr>
        <p:txBody>
          <a:bodyPr/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Closing features gaps for SQL Server on Linux</a:t>
            </a:r>
          </a:p>
          <a:p>
            <a:pPr lvl="1">
              <a:spcBef>
                <a:spcPts val="1000"/>
              </a:spcBef>
            </a:pPr>
            <a:r>
              <a:rPr lang="en-US" sz="1800" dirty="0"/>
              <a:t>Replication </a:t>
            </a:r>
          </a:p>
          <a:p>
            <a:pPr lvl="1">
              <a:spcBef>
                <a:spcPts val="1000"/>
              </a:spcBef>
            </a:pPr>
            <a:r>
              <a:rPr lang="en-US" sz="1800" dirty="0"/>
              <a:t>Distributed transactions </a:t>
            </a:r>
          </a:p>
          <a:p>
            <a:pPr lvl="1">
              <a:spcBef>
                <a:spcPts val="1000"/>
              </a:spcBef>
            </a:pPr>
            <a:r>
              <a:rPr lang="en-US" sz="1800" dirty="0"/>
              <a:t>Machine Learning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Open LDAP Provider support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The Microsoft Container Registry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SQL Server RedHat Container Images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2000" dirty="0"/>
              <a:t>Always On Availability Groups on Kubernetes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8E743F-E45B-426B-BA84-01943BEE07EB}"/>
              </a:ext>
            </a:extLst>
          </p:cNvPr>
          <p:cNvSpPr/>
          <p:nvPr/>
        </p:nvSpPr>
        <p:spPr bwMode="auto">
          <a:xfrm>
            <a:off x="8768669" y="1223188"/>
            <a:ext cx="2589903" cy="4598832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324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8BEA6D1-3BC7-4813-8190-B6C07BBD0738}"/>
              </a:ext>
            </a:extLst>
          </p:cNvPr>
          <p:cNvSpPr/>
          <p:nvPr/>
        </p:nvSpPr>
        <p:spPr bwMode="auto">
          <a:xfrm>
            <a:off x="5802538" y="1223188"/>
            <a:ext cx="2589903" cy="206328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324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6" name="Freeform 130">
            <a:extLst>
              <a:ext uri="{FF2B5EF4-FFF2-40B4-BE49-F238E27FC236}">
                <a16:creationId xmlns:a16="http://schemas.microsoft.com/office/drawing/2014/main" id="{E9D4207B-1BF2-4310-9D89-B3412F3D2F0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6387496" y="1575157"/>
            <a:ext cx="1313094" cy="1307761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vert="horz" wrap="square" lIns="87880" tIns="43940" rIns="87880" bIns="4394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919EA7-526D-40D1-B5A4-5604913EDB3A}"/>
              </a:ext>
            </a:extLst>
          </p:cNvPr>
          <p:cNvSpPr/>
          <p:nvPr/>
        </p:nvSpPr>
        <p:spPr bwMode="auto">
          <a:xfrm>
            <a:off x="5796943" y="3758734"/>
            <a:ext cx="2595498" cy="206328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8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324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97362A5-A286-477B-B851-777E9EC5D550}"/>
              </a:ext>
            </a:extLst>
          </p:cNvPr>
          <p:cNvGrpSpPr/>
          <p:nvPr/>
        </p:nvGrpSpPr>
        <p:grpSpPr>
          <a:xfrm>
            <a:off x="6561336" y="4062256"/>
            <a:ext cx="1259004" cy="796662"/>
            <a:chOff x="8505290" y="2547131"/>
            <a:chExt cx="2822872" cy="1786236"/>
          </a:xfrm>
          <a:solidFill>
            <a:srgbClr val="0078D7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7760629-A19C-453B-BE04-7CA5E83C2C95}"/>
                </a:ext>
              </a:extLst>
            </p:cNvPr>
            <p:cNvSpPr/>
            <p:nvPr/>
          </p:nvSpPr>
          <p:spPr bwMode="auto">
            <a:xfrm>
              <a:off x="9668506" y="2547131"/>
              <a:ext cx="262396" cy="262397"/>
            </a:xfrm>
            <a:custGeom>
              <a:avLst/>
              <a:gdLst>
                <a:gd name="connsiteX0" fmla="*/ 0 w 262396"/>
                <a:gd name="connsiteY0" fmla="*/ 0 h 262397"/>
                <a:gd name="connsiteX1" fmla="*/ 262396 w 262396"/>
                <a:gd name="connsiteY1" fmla="*/ 0 h 262397"/>
                <a:gd name="connsiteX2" fmla="*/ 262396 w 262396"/>
                <a:gd name="connsiteY2" fmla="*/ 262397 h 262397"/>
                <a:gd name="connsiteX3" fmla="*/ 0 w 262396"/>
                <a:gd name="connsiteY3" fmla="*/ 262397 h 262397"/>
                <a:gd name="connsiteX4" fmla="*/ 0 w 262396"/>
                <a:gd name="connsiteY4" fmla="*/ 0 h 26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7">
                  <a:moveTo>
                    <a:pt x="0" y="0"/>
                  </a:moveTo>
                  <a:lnTo>
                    <a:pt x="262396" y="0"/>
                  </a:lnTo>
                  <a:lnTo>
                    <a:pt x="262396" y="262397"/>
                  </a:lnTo>
                  <a:lnTo>
                    <a:pt x="0" y="26239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CC2ABA4-F5EE-4817-A29F-66F83B3C8328}"/>
                </a:ext>
              </a:extLst>
            </p:cNvPr>
            <p:cNvSpPr/>
            <p:nvPr/>
          </p:nvSpPr>
          <p:spPr bwMode="auto">
            <a:xfrm>
              <a:off x="9071552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B501C5-D9DF-4EFE-805A-18B8C7311620}"/>
                </a:ext>
              </a:extLst>
            </p:cNvPr>
            <p:cNvSpPr/>
            <p:nvPr/>
          </p:nvSpPr>
          <p:spPr bwMode="auto">
            <a:xfrm>
              <a:off x="9373308" y="2844269"/>
              <a:ext cx="262395" cy="262395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5682CDB-25D2-4E3D-81B2-942719D64106}"/>
                </a:ext>
              </a:extLst>
            </p:cNvPr>
            <p:cNvSpPr/>
            <p:nvPr/>
          </p:nvSpPr>
          <p:spPr bwMode="auto">
            <a:xfrm>
              <a:off x="9668506" y="2844267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94694B0-B055-46A4-89E7-45770B752C02}"/>
                </a:ext>
              </a:extLst>
            </p:cNvPr>
            <p:cNvSpPr/>
            <p:nvPr/>
          </p:nvSpPr>
          <p:spPr bwMode="auto">
            <a:xfrm>
              <a:off x="8505290" y="2870508"/>
              <a:ext cx="2822872" cy="1462859"/>
            </a:xfrm>
            <a:custGeom>
              <a:avLst/>
              <a:gdLst>
                <a:gd name="connsiteX0" fmla="*/ 2280270 w 2822872"/>
                <a:gd name="connsiteY0" fmla="*/ 0 h 1462859"/>
                <a:gd name="connsiteX1" fmla="*/ 2450221 w 2822872"/>
                <a:gd name="connsiteY1" fmla="*/ 334263 h 1462859"/>
                <a:gd name="connsiteX2" fmla="*/ 2822872 w 2822872"/>
                <a:gd name="connsiteY2" fmla="*/ 337189 h 1462859"/>
                <a:gd name="connsiteX3" fmla="*/ 2397429 w 2822872"/>
                <a:gd name="connsiteY3" fmla="*/ 515950 h 1462859"/>
                <a:gd name="connsiteX4" fmla="*/ 918965 w 2822872"/>
                <a:gd name="connsiteY4" fmla="*/ 1462859 h 1462859"/>
                <a:gd name="connsiteX5" fmla="*/ 194554 w 2822872"/>
                <a:gd name="connsiteY5" fmla="*/ 1178479 h 1462859"/>
                <a:gd name="connsiteX6" fmla="*/ 194554 w 2822872"/>
                <a:gd name="connsiteY6" fmla="*/ 1175554 h 1462859"/>
                <a:gd name="connsiteX7" fmla="*/ 150231 w 2822872"/>
                <a:gd name="connsiteY7" fmla="*/ 1128596 h 1462859"/>
                <a:gd name="connsiteX8" fmla="*/ 106191 w 2822872"/>
                <a:gd name="connsiteY8" fmla="*/ 1061304 h 1462859"/>
                <a:gd name="connsiteX9" fmla="*/ 82759 w 2822872"/>
                <a:gd name="connsiteY9" fmla="*/ 1020198 h 1462859"/>
                <a:gd name="connsiteX10" fmla="*/ 3712 w 2822872"/>
                <a:gd name="connsiteY10" fmla="*/ 577537 h 1462859"/>
                <a:gd name="connsiteX11" fmla="*/ 1928227 w 2822872"/>
                <a:gd name="connsiteY11" fmla="*/ 577537 h 1462859"/>
                <a:gd name="connsiteX12" fmla="*/ 2315276 w 2822872"/>
                <a:gd name="connsiteY12" fmla="*/ 454364 h 1462859"/>
                <a:gd name="connsiteX13" fmla="*/ 2280270 w 2822872"/>
                <a:gd name="connsiteY13" fmla="*/ 0 h 1462859"/>
                <a:gd name="connsiteX14" fmla="*/ 808980 w 2822872"/>
                <a:gd name="connsiteY14" fmla="*/ 951187 h 1462859"/>
                <a:gd name="connsiteX15" fmla="*/ 736821 w 2822872"/>
                <a:gd name="connsiteY15" fmla="*/ 1020067 h 1462859"/>
                <a:gd name="connsiteX16" fmla="*/ 808980 w 2822872"/>
                <a:gd name="connsiteY16" fmla="*/ 1088947 h 1462859"/>
                <a:gd name="connsiteX17" fmla="*/ 881139 w 2822872"/>
                <a:gd name="connsiteY17" fmla="*/ 1020067 h 1462859"/>
                <a:gd name="connsiteX18" fmla="*/ 808980 w 2822872"/>
                <a:gd name="connsiteY18" fmla="*/ 951187 h 1462859"/>
                <a:gd name="connsiteX19" fmla="*/ 693397 w 2822872"/>
                <a:gd name="connsiteY19" fmla="*/ 1140062 h 1462859"/>
                <a:gd name="connsiteX20" fmla="*/ 477460 w 2822872"/>
                <a:gd name="connsiteY20" fmla="*/ 1171734 h 1462859"/>
                <a:gd name="connsiteX21" fmla="*/ 380025 w 2822872"/>
                <a:gd name="connsiteY21" fmla="*/ 1174374 h 1462859"/>
                <a:gd name="connsiteX22" fmla="*/ 253624 w 2822872"/>
                <a:gd name="connsiteY22" fmla="*/ 1171734 h 1462859"/>
                <a:gd name="connsiteX23" fmla="*/ 914600 w 2822872"/>
                <a:gd name="connsiteY23" fmla="*/ 1430392 h 1462859"/>
                <a:gd name="connsiteX24" fmla="*/ 988334 w 2822872"/>
                <a:gd name="connsiteY24" fmla="*/ 1430392 h 1462859"/>
                <a:gd name="connsiteX25" fmla="*/ 693397 w 2822872"/>
                <a:gd name="connsiteY25" fmla="*/ 1140062 h 146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22872" h="1462859">
                  <a:moveTo>
                    <a:pt x="2280270" y="0"/>
                  </a:moveTo>
                  <a:cubicBezTo>
                    <a:pt x="2353671" y="58660"/>
                    <a:pt x="2470830" y="181687"/>
                    <a:pt x="2450221" y="334263"/>
                  </a:cubicBezTo>
                  <a:cubicBezTo>
                    <a:pt x="2541125" y="290231"/>
                    <a:pt x="2699502" y="266825"/>
                    <a:pt x="2822872" y="337189"/>
                  </a:cubicBezTo>
                  <a:cubicBezTo>
                    <a:pt x="2746648" y="489619"/>
                    <a:pt x="2576414" y="533504"/>
                    <a:pt x="2397429" y="515950"/>
                  </a:cubicBezTo>
                  <a:cubicBezTo>
                    <a:pt x="2148148" y="1169702"/>
                    <a:pt x="1584655" y="1462859"/>
                    <a:pt x="918965" y="1462859"/>
                  </a:cubicBezTo>
                  <a:cubicBezTo>
                    <a:pt x="605035" y="1462859"/>
                    <a:pt x="352931" y="1357387"/>
                    <a:pt x="194554" y="1178479"/>
                  </a:cubicBezTo>
                  <a:lnTo>
                    <a:pt x="194554" y="1175554"/>
                  </a:lnTo>
                  <a:cubicBezTo>
                    <a:pt x="187214" y="1167215"/>
                    <a:pt x="157571" y="1136495"/>
                    <a:pt x="150231" y="1128596"/>
                  </a:cubicBezTo>
                  <a:cubicBezTo>
                    <a:pt x="135834" y="1105190"/>
                    <a:pt x="121153" y="1081784"/>
                    <a:pt x="106191" y="1061304"/>
                  </a:cubicBezTo>
                  <a:cubicBezTo>
                    <a:pt x="98286" y="1047553"/>
                    <a:pt x="90664" y="1033949"/>
                    <a:pt x="82759" y="1020198"/>
                  </a:cubicBezTo>
                  <a:cubicBezTo>
                    <a:pt x="18392" y="891174"/>
                    <a:pt x="-10968" y="741670"/>
                    <a:pt x="3712" y="577537"/>
                  </a:cubicBezTo>
                  <a:lnTo>
                    <a:pt x="1928227" y="577537"/>
                  </a:lnTo>
                  <a:cubicBezTo>
                    <a:pt x="2086604" y="577537"/>
                    <a:pt x="2241875" y="518876"/>
                    <a:pt x="2315276" y="454364"/>
                  </a:cubicBezTo>
                  <a:cubicBezTo>
                    <a:pt x="2183155" y="348892"/>
                    <a:pt x="2198117" y="96694"/>
                    <a:pt x="2280270" y="0"/>
                  </a:cubicBezTo>
                  <a:close/>
                  <a:moveTo>
                    <a:pt x="808980" y="951187"/>
                  </a:moveTo>
                  <a:cubicBezTo>
                    <a:pt x="769127" y="951187"/>
                    <a:pt x="736821" y="982025"/>
                    <a:pt x="736821" y="1020067"/>
                  </a:cubicBezTo>
                  <a:cubicBezTo>
                    <a:pt x="736821" y="1058108"/>
                    <a:pt x="769127" y="1088947"/>
                    <a:pt x="808980" y="1088947"/>
                  </a:cubicBezTo>
                  <a:cubicBezTo>
                    <a:pt x="848832" y="1088947"/>
                    <a:pt x="881139" y="1058108"/>
                    <a:pt x="881139" y="1020067"/>
                  </a:cubicBezTo>
                  <a:cubicBezTo>
                    <a:pt x="881139" y="982025"/>
                    <a:pt x="848832" y="951187"/>
                    <a:pt x="808980" y="951187"/>
                  </a:cubicBezTo>
                  <a:close/>
                  <a:moveTo>
                    <a:pt x="693397" y="1140062"/>
                  </a:moveTo>
                  <a:cubicBezTo>
                    <a:pt x="632829" y="1155898"/>
                    <a:pt x="561728" y="1166455"/>
                    <a:pt x="477460" y="1171734"/>
                  </a:cubicBezTo>
                  <a:cubicBezTo>
                    <a:pt x="448493" y="1174374"/>
                    <a:pt x="414260" y="1174374"/>
                    <a:pt x="380025" y="1174374"/>
                  </a:cubicBezTo>
                  <a:cubicBezTo>
                    <a:pt x="340525" y="1174374"/>
                    <a:pt x="298391" y="1174374"/>
                    <a:pt x="253624" y="1171734"/>
                  </a:cubicBezTo>
                  <a:cubicBezTo>
                    <a:pt x="401093" y="1316899"/>
                    <a:pt x="580162" y="1427752"/>
                    <a:pt x="914600" y="1430392"/>
                  </a:cubicBezTo>
                  <a:cubicBezTo>
                    <a:pt x="938300" y="1430392"/>
                    <a:pt x="964634" y="1430392"/>
                    <a:pt x="988334" y="1430392"/>
                  </a:cubicBezTo>
                  <a:cubicBezTo>
                    <a:pt x="827699" y="1353850"/>
                    <a:pt x="740797" y="1250915"/>
                    <a:pt x="693397" y="114006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C94D48-EBE4-440D-800F-A0AD25ABF358}"/>
                </a:ext>
              </a:extLst>
            </p:cNvPr>
            <p:cNvSpPr/>
            <p:nvPr/>
          </p:nvSpPr>
          <p:spPr bwMode="auto">
            <a:xfrm>
              <a:off x="876979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7563848-471E-49F4-A4A9-A9EB8C01AA60}"/>
                </a:ext>
              </a:extLst>
            </p:cNvPr>
            <p:cNvSpPr/>
            <p:nvPr/>
          </p:nvSpPr>
          <p:spPr bwMode="auto">
            <a:xfrm>
              <a:off x="907155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70A36E8-773C-4E45-BF70-FEA9C284B69C}"/>
                </a:ext>
              </a:extLst>
            </p:cNvPr>
            <p:cNvSpPr/>
            <p:nvPr/>
          </p:nvSpPr>
          <p:spPr bwMode="auto">
            <a:xfrm>
              <a:off x="9373308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F11C51A-E5D4-4EB6-B4DA-BD08813257B4}"/>
                </a:ext>
              </a:extLst>
            </p:cNvPr>
            <p:cNvSpPr/>
            <p:nvPr/>
          </p:nvSpPr>
          <p:spPr bwMode="auto">
            <a:xfrm>
              <a:off x="9668506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34F4FDA-4A5F-4DA3-BC50-AD3E4FBE97FB}"/>
                </a:ext>
              </a:extLst>
            </p:cNvPr>
            <p:cNvSpPr/>
            <p:nvPr/>
          </p:nvSpPr>
          <p:spPr bwMode="auto">
            <a:xfrm>
              <a:off x="9970262" y="3139460"/>
              <a:ext cx="262396" cy="262396"/>
            </a:xfrm>
            <a:custGeom>
              <a:avLst/>
              <a:gdLst>
                <a:gd name="connsiteX0" fmla="*/ 0 w 262396"/>
                <a:gd name="connsiteY0" fmla="*/ 0 h 262396"/>
                <a:gd name="connsiteX1" fmla="*/ 262396 w 262396"/>
                <a:gd name="connsiteY1" fmla="*/ 0 h 262396"/>
                <a:gd name="connsiteX2" fmla="*/ 262396 w 262396"/>
                <a:gd name="connsiteY2" fmla="*/ 262396 h 262396"/>
                <a:gd name="connsiteX3" fmla="*/ 0 w 262396"/>
                <a:gd name="connsiteY3" fmla="*/ 262396 h 262396"/>
                <a:gd name="connsiteX4" fmla="*/ 0 w 262396"/>
                <a:gd name="connsiteY4" fmla="*/ 0 h 26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96" h="262396">
                  <a:moveTo>
                    <a:pt x="0" y="0"/>
                  </a:moveTo>
                  <a:lnTo>
                    <a:pt x="262396" y="0"/>
                  </a:lnTo>
                  <a:lnTo>
                    <a:pt x="262396" y="262396"/>
                  </a:lnTo>
                  <a:lnTo>
                    <a:pt x="0" y="26239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830D6A0-BB28-4138-85ED-85FC36E9030A}"/>
                </a:ext>
              </a:extLst>
            </p:cNvPr>
            <p:cNvSpPr/>
            <p:nvPr/>
          </p:nvSpPr>
          <p:spPr bwMode="auto">
            <a:xfrm>
              <a:off x="9261792" y="3841372"/>
              <a:ext cx="104959" cy="98401"/>
            </a:xfrm>
            <a:custGeom>
              <a:avLst/>
              <a:gdLst>
                <a:gd name="connsiteX0" fmla="*/ 53979 w 104959"/>
                <a:gd name="connsiteY0" fmla="*/ 0 h 98401"/>
                <a:gd name="connsiteX1" fmla="*/ 71972 w 104959"/>
                <a:gd name="connsiteY1" fmla="*/ 2895 h 98401"/>
                <a:gd name="connsiteX2" fmla="*/ 62976 w 104959"/>
                <a:gd name="connsiteY2" fmla="*/ 20260 h 98401"/>
                <a:gd name="connsiteX3" fmla="*/ 83967 w 104959"/>
                <a:gd name="connsiteY3" fmla="*/ 40519 h 98401"/>
                <a:gd name="connsiteX4" fmla="*/ 101960 w 104959"/>
                <a:gd name="connsiteY4" fmla="*/ 28942 h 98401"/>
                <a:gd name="connsiteX5" fmla="*/ 104959 w 104959"/>
                <a:gd name="connsiteY5" fmla="*/ 49201 h 98401"/>
                <a:gd name="connsiteX6" fmla="*/ 53979 w 104959"/>
                <a:gd name="connsiteY6" fmla="*/ 98401 h 98401"/>
                <a:gd name="connsiteX7" fmla="*/ 0 w 104959"/>
                <a:gd name="connsiteY7" fmla="*/ 49201 h 98401"/>
                <a:gd name="connsiteX8" fmla="*/ 53979 w 104959"/>
                <a:gd name="connsiteY8" fmla="*/ 0 h 9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959" h="98401">
                  <a:moveTo>
                    <a:pt x="53979" y="0"/>
                  </a:moveTo>
                  <a:cubicBezTo>
                    <a:pt x="59977" y="0"/>
                    <a:pt x="65975" y="0"/>
                    <a:pt x="71972" y="2895"/>
                  </a:cubicBezTo>
                  <a:cubicBezTo>
                    <a:pt x="65975" y="5789"/>
                    <a:pt x="62976" y="11577"/>
                    <a:pt x="62976" y="20260"/>
                  </a:cubicBezTo>
                  <a:cubicBezTo>
                    <a:pt x="62976" y="31836"/>
                    <a:pt x="71972" y="40519"/>
                    <a:pt x="83967" y="40519"/>
                  </a:cubicBezTo>
                  <a:cubicBezTo>
                    <a:pt x="89965" y="40519"/>
                    <a:pt x="98961" y="37624"/>
                    <a:pt x="101960" y="28942"/>
                  </a:cubicBezTo>
                  <a:cubicBezTo>
                    <a:pt x="104959" y="34730"/>
                    <a:pt x="104959" y="43412"/>
                    <a:pt x="104959" y="49201"/>
                  </a:cubicBezTo>
                  <a:cubicBezTo>
                    <a:pt x="104959" y="78142"/>
                    <a:pt x="83967" y="98401"/>
                    <a:pt x="53979" y="98401"/>
                  </a:cubicBezTo>
                  <a:cubicBezTo>
                    <a:pt x="23991" y="98401"/>
                    <a:pt x="0" y="78142"/>
                    <a:pt x="0" y="49201"/>
                  </a:cubicBezTo>
                  <a:cubicBezTo>
                    <a:pt x="0" y="20260"/>
                    <a:pt x="23991" y="0"/>
                    <a:pt x="53979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14DAD96-9136-4B3A-9342-0D4AE8430674}"/>
              </a:ext>
            </a:extLst>
          </p:cNvPr>
          <p:cNvGrpSpPr/>
          <p:nvPr/>
        </p:nvGrpSpPr>
        <p:grpSpPr>
          <a:xfrm>
            <a:off x="9379211" y="3988216"/>
            <a:ext cx="1536701" cy="715962"/>
            <a:chOff x="4986337" y="5373688"/>
            <a:chExt cx="1536701" cy="715962"/>
          </a:xfrm>
          <a:solidFill>
            <a:srgbClr val="0078D7"/>
          </a:solidFill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8BE08B6-A62F-475C-8C10-6E51798F7FEF}"/>
                </a:ext>
              </a:extLst>
            </p:cNvPr>
            <p:cNvGrpSpPr/>
            <p:nvPr/>
          </p:nvGrpSpPr>
          <p:grpSpPr>
            <a:xfrm>
              <a:off x="5251450" y="5762625"/>
              <a:ext cx="1271588" cy="327025"/>
              <a:chOff x="5251450" y="5762625"/>
              <a:chExt cx="1271588" cy="327025"/>
            </a:xfrm>
            <a:grpFill/>
          </p:grpSpPr>
          <p:sp>
            <p:nvSpPr>
              <p:cNvPr id="85" name="Freeform 28">
                <a:extLst>
                  <a:ext uri="{FF2B5EF4-FFF2-40B4-BE49-F238E27FC236}">
                    <a16:creationId xmlns:a16="http://schemas.microsoft.com/office/drawing/2014/main" id="{28DEF712-A814-4F0B-BEF6-EE18CB95B1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5413" y="6034088"/>
                <a:ext cx="47625" cy="47625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38 h 75"/>
                  <a:gd name="T4" fmla="*/ 38 w 75"/>
                  <a:gd name="T5" fmla="*/ 75 h 75"/>
                  <a:gd name="T6" fmla="*/ 75 w 75"/>
                  <a:gd name="T7" fmla="*/ 37 h 75"/>
                  <a:gd name="T8" fmla="*/ 38 w 75"/>
                  <a:gd name="T9" fmla="*/ 0 h 75"/>
                  <a:gd name="T10" fmla="*/ 38 w 75"/>
                  <a:gd name="T11" fmla="*/ 67 h 75"/>
                  <a:gd name="T12" fmla="*/ 8 w 75"/>
                  <a:gd name="T13" fmla="*/ 38 h 75"/>
                  <a:gd name="T14" fmla="*/ 38 w 75"/>
                  <a:gd name="T15" fmla="*/ 8 h 75"/>
                  <a:gd name="T16" fmla="*/ 68 w 75"/>
                  <a:gd name="T17" fmla="*/ 37 h 75"/>
                  <a:gd name="T18" fmla="*/ 38 w 75"/>
                  <a:gd name="T19" fmla="*/ 6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8"/>
                      <a:pt x="17" y="75"/>
                      <a:pt x="38" y="75"/>
                    </a:cubicBezTo>
                    <a:cubicBezTo>
                      <a:pt x="59" y="75"/>
                      <a:pt x="75" y="58"/>
                      <a:pt x="75" y="37"/>
                    </a:cubicBezTo>
                    <a:cubicBezTo>
                      <a:pt x="75" y="17"/>
                      <a:pt x="59" y="0"/>
                      <a:pt x="38" y="0"/>
                    </a:cubicBezTo>
                    <a:close/>
                    <a:moveTo>
                      <a:pt x="38" y="67"/>
                    </a:moveTo>
                    <a:cubicBezTo>
                      <a:pt x="21" y="67"/>
                      <a:pt x="8" y="54"/>
                      <a:pt x="8" y="38"/>
                    </a:cubicBezTo>
                    <a:cubicBezTo>
                      <a:pt x="8" y="21"/>
                      <a:pt x="21" y="8"/>
                      <a:pt x="38" y="8"/>
                    </a:cubicBezTo>
                    <a:cubicBezTo>
                      <a:pt x="55" y="8"/>
                      <a:pt x="68" y="21"/>
                      <a:pt x="68" y="37"/>
                    </a:cubicBezTo>
                    <a:cubicBezTo>
                      <a:pt x="68" y="54"/>
                      <a:pt x="55" y="67"/>
                      <a:pt x="3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6" name="Freeform 29">
                <a:extLst>
                  <a:ext uri="{FF2B5EF4-FFF2-40B4-BE49-F238E27FC236}">
                    <a16:creationId xmlns:a16="http://schemas.microsoft.com/office/drawing/2014/main" id="{9EE86AEE-249E-4A53-9DAB-F8CF27611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1450" y="5762625"/>
                <a:ext cx="290513" cy="319088"/>
              </a:xfrm>
              <a:custGeom>
                <a:avLst/>
                <a:gdLst>
                  <a:gd name="T0" fmla="*/ 324 w 452"/>
                  <a:gd name="T1" fmla="*/ 208 h 495"/>
                  <a:gd name="T2" fmla="*/ 154 w 452"/>
                  <a:gd name="T3" fmla="*/ 183 h 495"/>
                  <a:gd name="T4" fmla="*/ 110 w 452"/>
                  <a:gd name="T5" fmla="*/ 141 h 495"/>
                  <a:gd name="T6" fmla="*/ 147 w 452"/>
                  <a:gd name="T7" fmla="*/ 103 h 495"/>
                  <a:gd name="T8" fmla="*/ 424 w 452"/>
                  <a:gd name="T9" fmla="*/ 103 h 495"/>
                  <a:gd name="T10" fmla="*/ 424 w 452"/>
                  <a:gd name="T11" fmla="*/ 0 h 495"/>
                  <a:gd name="T12" fmla="*/ 148 w 452"/>
                  <a:gd name="T13" fmla="*/ 0 h 495"/>
                  <a:gd name="T14" fmla="*/ 0 w 452"/>
                  <a:gd name="T15" fmla="*/ 141 h 495"/>
                  <a:gd name="T16" fmla="*/ 128 w 452"/>
                  <a:gd name="T17" fmla="*/ 286 h 495"/>
                  <a:gd name="T18" fmla="*/ 298 w 452"/>
                  <a:gd name="T19" fmla="*/ 311 h 495"/>
                  <a:gd name="T20" fmla="*/ 343 w 452"/>
                  <a:gd name="T21" fmla="*/ 354 h 495"/>
                  <a:gd name="T22" fmla="*/ 305 w 452"/>
                  <a:gd name="T23" fmla="*/ 391 h 495"/>
                  <a:gd name="T24" fmla="*/ 103 w 452"/>
                  <a:gd name="T25" fmla="*/ 391 h 495"/>
                  <a:gd name="T26" fmla="*/ 103 w 452"/>
                  <a:gd name="T27" fmla="*/ 391 h 495"/>
                  <a:gd name="T28" fmla="*/ 19 w 452"/>
                  <a:gd name="T29" fmla="*/ 485 h 495"/>
                  <a:gd name="T30" fmla="*/ 19 w 452"/>
                  <a:gd name="T31" fmla="*/ 495 h 495"/>
                  <a:gd name="T32" fmla="*/ 305 w 452"/>
                  <a:gd name="T33" fmla="*/ 495 h 495"/>
                  <a:gd name="T34" fmla="*/ 452 w 452"/>
                  <a:gd name="T35" fmla="*/ 354 h 495"/>
                  <a:gd name="T36" fmla="*/ 324 w 452"/>
                  <a:gd name="T37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2" h="495">
                    <a:moveTo>
                      <a:pt x="324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29" y="286"/>
                      <a:pt x="297" y="311"/>
                      <a:pt x="298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103" y="391"/>
                      <a:pt x="103" y="391"/>
                      <a:pt x="103" y="391"/>
                    </a:cubicBezTo>
                    <a:cubicBezTo>
                      <a:pt x="62" y="393"/>
                      <a:pt x="19" y="424"/>
                      <a:pt x="19" y="485"/>
                    </a:cubicBezTo>
                    <a:cubicBezTo>
                      <a:pt x="19" y="488"/>
                      <a:pt x="19" y="491"/>
                      <a:pt x="19" y="495"/>
                    </a:cubicBezTo>
                    <a:cubicBezTo>
                      <a:pt x="19" y="495"/>
                      <a:pt x="303" y="495"/>
                      <a:pt x="305" y="495"/>
                    </a:cubicBezTo>
                    <a:cubicBezTo>
                      <a:pt x="392" y="495"/>
                      <a:pt x="452" y="428"/>
                      <a:pt x="452" y="354"/>
                    </a:cubicBezTo>
                    <a:cubicBezTo>
                      <a:pt x="452" y="289"/>
                      <a:pt x="413" y="222"/>
                      <a:pt x="324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7" name="Freeform 30">
                <a:extLst>
                  <a:ext uri="{FF2B5EF4-FFF2-40B4-BE49-F238E27FC236}">
                    <a16:creationId xmlns:a16="http://schemas.microsoft.com/office/drawing/2014/main" id="{8BDF952D-FABD-4013-8171-DAAB2341A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5762625"/>
                <a:ext cx="287338" cy="319088"/>
              </a:xfrm>
              <a:custGeom>
                <a:avLst/>
                <a:gdLst>
                  <a:gd name="T0" fmla="*/ 0 w 447"/>
                  <a:gd name="T1" fmla="*/ 141 h 495"/>
                  <a:gd name="T2" fmla="*/ 0 w 447"/>
                  <a:gd name="T3" fmla="*/ 354 h 495"/>
                  <a:gd name="T4" fmla="*/ 148 w 447"/>
                  <a:gd name="T5" fmla="*/ 495 h 495"/>
                  <a:gd name="T6" fmla="*/ 447 w 447"/>
                  <a:gd name="T7" fmla="*/ 495 h 495"/>
                  <a:gd name="T8" fmla="*/ 447 w 447"/>
                  <a:gd name="T9" fmla="*/ 485 h 495"/>
                  <a:gd name="T10" fmla="*/ 363 w 447"/>
                  <a:gd name="T11" fmla="*/ 391 h 495"/>
                  <a:gd name="T12" fmla="*/ 363 w 447"/>
                  <a:gd name="T13" fmla="*/ 391 h 495"/>
                  <a:gd name="T14" fmla="*/ 147 w 447"/>
                  <a:gd name="T15" fmla="*/ 391 h 495"/>
                  <a:gd name="T16" fmla="*/ 110 w 447"/>
                  <a:gd name="T17" fmla="*/ 354 h 495"/>
                  <a:gd name="T18" fmla="*/ 154 w 447"/>
                  <a:gd name="T19" fmla="*/ 311 h 495"/>
                  <a:gd name="T20" fmla="*/ 247 w 447"/>
                  <a:gd name="T21" fmla="*/ 311 h 495"/>
                  <a:gd name="T22" fmla="*/ 392 w 447"/>
                  <a:gd name="T23" fmla="*/ 203 h 495"/>
                  <a:gd name="T24" fmla="*/ 167 w 447"/>
                  <a:gd name="T25" fmla="*/ 203 h 495"/>
                  <a:gd name="T26" fmla="*/ 110 w 447"/>
                  <a:gd name="T27" fmla="*/ 235 h 495"/>
                  <a:gd name="T28" fmla="*/ 110 w 447"/>
                  <a:gd name="T29" fmla="*/ 141 h 495"/>
                  <a:gd name="T30" fmla="*/ 147 w 447"/>
                  <a:gd name="T31" fmla="*/ 103 h 495"/>
                  <a:gd name="T32" fmla="*/ 363 w 447"/>
                  <a:gd name="T33" fmla="*/ 103 h 495"/>
                  <a:gd name="T34" fmla="*/ 447 w 447"/>
                  <a:gd name="T35" fmla="*/ 9 h 495"/>
                  <a:gd name="T36" fmla="*/ 447 w 447"/>
                  <a:gd name="T37" fmla="*/ 0 h 495"/>
                  <a:gd name="T38" fmla="*/ 148 w 447"/>
                  <a:gd name="T39" fmla="*/ 0 h 495"/>
                  <a:gd name="T40" fmla="*/ 0 w 447"/>
                  <a:gd name="T41" fmla="*/ 141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7" h="495">
                    <a:moveTo>
                      <a:pt x="0" y="141"/>
                    </a:moveTo>
                    <a:cubicBezTo>
                      <a:pt x="0" y="141"/>
                      <a:pt x="0" y="353"/>
                      <a:pt x="0" y="354"/>
                    </a:cubicBezTo>
                    <a:cubicBezTo>
                      <a:pt x="0" y="428"/>
                      <a:pt x="60" y="495"/>
                      <a:pt x="148" y="495"/>
                    </a:cubicBezTo>
                    <a:cubicBezTo>
                      <a:pt x="150" y="495"/>
                      <a:pt x="447" y="495"/>
                      <a:pt x="447" y="495"/>
                    </a:cubicBezTo>
                    <a:cubicBezTo>
                      <a:pt x="447" y="491"/>
                      <a:pt x="447" y="488"/>
                      <a:pt x="447" y="485"/>
                    </a:cubicBezTo>
                    <a:cubicBezTo>
                      <a:pt x="447" y="424"/>
                      <a:pt x="404" y="393"/>
                      <a:pt x="363" y="391"/>
                    </a:cubicBezTo>
                    <a:cubicBezTo>
                      <a:pt x="363" y="391"/>
                      <a:pt x="363" y="391"/>
                      <a:pt x="363" y="391"/>
                    </a:cubicBezTo>
                    <a:cubicBezTo>
                      <a:pt x="147" y="391"/>
                      <a:pt x="147" y="391"/>
                      <a:pt x="147" y="391"/>
                    </a:cubicBezTo>
                    <a:cubicBezTo>
                      <a:pt x="130" y="391"/>
                      <a:pt x="110" y="378"/>
                      <a:pt x="110" y="354"/>
                    </a:cubicBezTo>
                    <a:cubicBezTo>
                      <a:pt x="110" y="330"/>
                      <a:pt x="125" y="311"/>
                      <a:pt x="154" y="311"/>
                    </a:cubicBezTo>
                    <a:cubicBezTo>
                      <a:pt x="182" y="311"/>
                      <a:pt x="246" y="311"/>
                      <a:pt x="247" y="311"/>
                    </a:cubicBezTo>
                    <a:cubicBezTo>
                      <a:pt x="329" y="310"/>
                      <a:pt x="377" y="260"/>
                      <a:pt x="392" y="203"/>
                    </a:cubicBezTo>
                    <a:cubicBezTo>
                      <a:pt x="167" y="203"/>
                      <a:pt x="167" y="203"/>
                      <a:pt x="167" y="203"/>
                    </a:cubicBezTo>
                    <a:cubicBezTo>
                      <a:pt x="127" y="203"/>
                      <a:pt x="110" y="235"/>
                      <a:pt x="110" y="235"/>
                    </a:cubicBezTo>
                    <a:cubicBezTo>
                      <a:pt x="110" y="141"/>
                      <a:pt x="110" y="141"/>
                      <a:pt x="110" y="141"/>
                    </a:cubicBezTo>
                    <a:cubicBezTo>
                      <a:pt x="110" y="117"/>
                      <a:pt x="130" y="103"/>
                      <a:pt x="147" y="103"/>
                    </a:cubicBezTo>
                    <a:cubicBezTo>
                      <a:pt x="363" y="103"/>
                      <a:pt x="363" y="103"/>
                      <a:pt x="363" y="103"/>
                    </a:cubicBezTo>
                    <a:cubicBezTo>
                      <a:pt x="404" y="102"/>
                      <a:pt x="447" y="71"/>
                      <a:pt x="447" y="9"/>
                    </a:cubicBezTo>
                    <a:cubicBezTo>
                      <a:pt x="447" y="6"/>
                      <a:pt x="447" y="3"/>
                      <a:pt x="44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0" y="0"/>
                      <a:pt x="0" y="66"/>
                      <a:pt x="0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8" name="Freeform 31">
                <a:extLst>
                  <a:ext uri="{FF2B5EF4-FFF2-40B4-BE49-F238E27FC236}">
                    <a16:creationId xmlns:a16="http://schemas.microsoft.com/office/drawing/2014/main" id="{7BA87A9B-6444-41F5-9563-0CFA82045D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91288" y="6045200"/>
                <a:ext cx="19050" cy="23813"/>
              </a:xfrm>
              <a:custGeom>
                <a:avLst/>
                <a:gdLst>
                  <a:gd name="T0" fmla="*/ 30 w 31"/>
                  <a:gd name="T1" fmla="*/ 12 h 35"/>
                  <a:gd name="T2" fmla="*/ 16 w 31"/>
                  <a:gd name="T3" fmla="*/ 0 h 35"/>
                  <a:gd name="T4" fmla="*/ 0 w 31"/>
                  <a:gd name="T5" fmla="*/ 0 h 35"/>
                  <a:gd name="T6" fmla="*/ 0 w 31"/>
                  <a:gd name="T7" fmla="*/ 35 h 35"/>
                  <a:gd name="T8" fmla="*/ 8 w 31"/>
                  <a:gd name="T9" fmla="*/ 35 h 35"/>
                  <a:gd name="T10" fmla="*/ 8 w 31"/>
                  <a:gd name="T11" fmla="*/ 24 h 35"/>
                  <a:gd name="T12" fmla="*/ 14 w 31"/>
                  <a:gd name="T13" fmla="*/ 24 h 35"/>
                  <a:gd name="T14" fmla="*/ 22 w 31"/>
                  <a:gd name="T15" fmla="*/ 35 h 35"/>
                  <a:gd name="T16" fmla="*/ 31 w 31"/>
                  <a:gd name="T17" fmla="*/ 35 h 35"/>
                  <a:gd name="T18" fmla="*/ 22 w 31"/>
                  <a:gd name="T19" fmla="*/ 23 h 35"/>
                  <a:gd name="T20" fmla="*/ 30 w 31"/>
                  <a:gd name="T21" fmla="*/ 12 h 35"/>
                  <a:gd name="T22" fmla="*/ 16 w 31"/>
                  <a:gd name="T23" fmla="*/ 17 h 35"/>
                  <a:gd name="T24" fmla="*/ 8 w 31"/>
                  <a:gd name="T25" fmla="*/ 17 h 35"/>
                  <a:gd name="T26" fmla="*/ 8 w 31"/>
                  <a:gd name="T27" fmla="*/ 7 h 35"/>
                  <a:gd name="T28" fmla="*/ 16 w 31"/>
                  <a:gd name="T29" fmla="*/ 7 h 35"/>
                  <a:gd name="T30" fmla="*/ 22 w 31"/>
                  <a:gd name="T31" fmla="*/ 12 h 35"/>
                  <a:gd name="T32" fmla="*/ 16 w 31"/>
                  <a:gd name="T33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35">
                    <a:moveTo>
                      <a:pt x="30" y="12"/>
                    </a:moveTo>
                    <a:cubicBezTo>
                      <a:pt x="30" y="4"/>
                      <a:pt x="24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7" y="21"/>
                      <a:pt x="30" y="17"/>
                      <a:pt x="30" y="12"/>
                    </a:cubicBezTo>
                    <a:close/>
                    <a:moveTo>
                      <a:pt x="16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7"/>
                      <a:pt x="22" y="9"/>
                      <a:pt x="22" y="12"/>
                    </a:cubicBezTo>
                    <a:cubicBezTo>
                      <a:pt x="22" y="15"/>
                      <a:pt x="20" y="17"/>
                      <a:pt x="1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:a16="http://schemas.microsoft.com/office/drawing/2014/main" id="{07D4E142-A350-4E18-8397-BB0EF278C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1050" y="5762625"/>
                <a:ext cx="290513" cy="319088"/>
              </a:xfrm>
              <a:custGeom>
                <a:avLst/>
                <a:gdLst>
                  <a:gd name="T0" fmla="*/ 325 w 453"/>
                  <a:gd name="T1" fmla="*/ 208 h 495"/>
                  <a:gd name="T2" fmla="*/ 154 w 453"/>
                  <a:gd name="T3" fmla="*/ 183 h 495"/>
                  <a:gd name="T4" fmla="*/ 110 w 453"/>
                  <a:gd name="T5" fmla="*/ 141 h 495"/>
                  <a:gd name="T6" fmla="*/ 148 w 453"/>
                  <a:gd name="T7" fmla="*/ 103 h 495"/>
                  <a:gd name="T8" fmla="*/ 424 w 453"/>
                  <a:gd name="T9" fmla="*/ 103 h 495"/>
                  <a:gd name="T10" fmla="*/ 424 w 453"/>
                  <a:gd name="T11" fmla="*/ 0 h 495"/>
                  <a:gd name="T12" fmla="*/ 148 w 453"/>
                  <a:gd name="T13" fmla="*/ 0 h 495"/>
                  <a:gd name="T14" fmla="*/ 0 w 453"/>
                  <a:gd name="T15" fmla="*/ 141 h 495"/>
                  <a:gd name="T16" fmla="*/ 128 w 453"/>
                  <a:gd name="T17" fmla="*/ 286 h 495"/>
                  <a:gd name="T18" fmla="*/ 299 w 453"/>
                  <a:gd name="T19" fmla="*/ 311 h 495"/>
                  <a:gd name="T20" fmla="*/ 343 w 453"/>
                  <a:gd name="T21" fmla="*/ 354 h 495"/>
                  <a:gd name="T22" fmla="*/ 305 w 453"/>
                  <a:gd name="T23" fmla="*/ 391 h 495"/>
                  <a:gd name="T24" fmla="*/ 29 w 453"/>
                  <a:gd name="T25" fmla="*/ 391 h 495"/>
                  <a:gd name="T26" fmla="*/ 29 w 453"/>
                  <a:gd name="T27" fmla="*/ 495 h 495"/>
                  <a:gd name="T28" fmla="*/ 305 w 453"/>
                  <a:gd name="T29" fmla="*/ 495 h 495"/>
                  <a:gd name="T30" fmla="*/ 453 w 453"/>
                  <a:gd name="T31" fmla="*/ 354 h 495"/>
                  <a:gd name="T32" fmla="*/ 325 w 453"/>
                  <a:gd name="T33" fmla="*/ 2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3" h="495">
                    <a:moveTo>
                      <a:pt x="325" y="208"/>
                    </a:moveTo>
                    <a:cubicBezTo>
                      <a:pt x="323" y="208"/>
                      <a:pt x="156" y="184"/>
                      <a:pt x="154" y="183"/>
                    </a:cubicBezTo>
                    <a:cubicBezTo>
                      <a:pt x="125" y="179"/>
                      <a:pt x="110" y="164"/>
                      <a:pt x="110" y="141"/>
                    </a:cubicBezTo>
                    <a:cubicBezTo>
                      <a:pt x="110" y="117"/>
                      <a:pt x="131" y="103"/>
                      <a:pt x="148" y="103"/>
                    </a:cubicBezTo>
                    <a:cubicBezTo>
                      <a:pt x="424" y="103"/>
                      <a:pt x="424" y="103"/>
                      <a:pt x="424" y="103"/>
                    </a:cubicBezTo>
                    <a:cubicBezTo>
                      <a:pt x="424" y="0"/>
                      <a:pt x="424" y="0"/>
                      <a:pt x="424" y="0"/>
                    </a:cubicBezTo>
                    <a:cubicBezTo>
                      <a:pt x="424" y="0"/>
                      <a:pt x="151" y="0"/>
                      <a:pt x="148" y="0"/>
                    </a:cubicBezTo>
                    <a:cubicBezTo>
                      <a:pt x="61" y="0"/>
                      <a:pt x="0" y="66"/>
                      <a:pt x="0" y="141"/>
                    </a:cubicBezTo>
                    <a:cubicBezTo>
                      <a:pt x="0" y="205"/>
                      <a:pt x="39" y="272"/>
                      <a:pt x="128" y="286"/>
                    </a:cubicBezTo>
                    <a:cubicBezTo>
                      <a:pt x="130" y="286"/>
                      <a:pt x="297" y="311"/>
                      <a:pt x="299" y="311"/>
                    </a:cubicBezTo>
                    <a:cubicBezTo>
                      <a:pt x="328" y="316"/>
                      <a:pt x="343" y="330"/>
                      <a:pt x="343" y="354"/>
                    </a:cubicBezTo>
                    <a:cubicBezTo>
                      <a:pt x="343" y="378"/>
                      <a:pt x="322" y="391"/>
                      <a:pt x="305" y="391"/>
                    </a:cubicBezTo>
                    <a:cubicBezTo>
                      <a:pt x="29" y="391"/>
                      <a:pt x="29" y="391"/>
                      <a:pt x="29" y="391"/>
                    </a:cubicBezTo>
                    <a:cubicBezTo>
                      <a:pt x="29" y="495"/>
                      <a:pt x="29" y="495"/>
                      <a:pt x="29" y="495"/>
                    </a:cubicBezTo>
                    <a:cubicBezTo>
                      <a:pt x="29" y="495"/>
                      <a:pt x="302" y="495"/>
                      <a:pt x="305" y="495"/>
                    </a:cubicBezTo>
                    <a:cubicBezTo>
                      <a:pt x="392" y="495"/>
                      <a:pt x="453" y="428"/>
                      <a:pt x="453" y="354"/>
                    </a:cubicBezTo>
                    <a:cubicBezTo>
                      <a:pt x="453" y="289"/>
                      <a:pt x="414" y="222"/>
                      <a:pt x="325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5B72474B-F9DE-400F-8AF8-24AE53357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425" y="5762625"/>
                <a:ext cx="280988" cy="327025"/>
              </a:xfrm>
              <a:custGeom>
                <a:avLst/>
                <a:gdLst>
                  <a:gd name="T0" fmla="*/ 330 w 437"/>
                  <a:gd name="T1" fmla="*/ 294 h 506"/>
                  <a:gd name="T2" fmla="*/ 219 w 437"/>
                  <a:gd name="T3" fmla="*/ 405 h 506"/>
                  <a:gd name="T4" fmla="*/ 107 w 437"/>
                  <a:gd name="T5" fmla="*/ 294 h 506"/>
                  <a:gd name="T6" fmla="*/ 107 w 437"/>
                  <a:gd name="T7" fmla="*/ 0 h 506"/>
                  <a:gd name="T8" fmla="*/ 0 w 437"/>
                  <a:gd name="T9" fmla="*/ 0 h 506"/>
                  <a:gd name="T10" fmla="*/ 0 w 437"/>
                  <a:gd name="T11" fmla="*/ 288 h 506"/>
                  <a:gd name="T12" fmla="*/ 219 w 437"/>
                  <a:gd name="T13" fmla="*/ 506 h 506"/>
                  <a:gd name="T14" fmla="*/ 437 w 437"/>
                  <a:gd name="T15" fmla="*/ 288 h 506"/>
                  <a:gd name="T16" fmla="*/ 437 w 437"/>
                  <a:gd name="T17" fmla="*/ 0 h 506"/>
                  <a:gd name="T18" fmla="*/ 330 w 437"/>
                  <a:gd name="T19" fmla="*/ 0 h 506"/>
                  <a:gd name="T20" fmla="*/ 330 w 437"/>
                  <a:gd name="T21" fmla="*/ 294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506">
                    <a:moveTo>
                      <a:pt x="330" y="294"/>
                    </a:moveTo>
                    <a:cubicBezTo>
                      <a:pt x="330" y="355"/>
                      <a:pt x="280" y="405"/>
                      <a:pt x="219" y="405"/>
                    </a:cubicBezTo>
                    <a:cubicBezTo>
                      <a:pt x="157" y="405"/>
                      <a:pt x="107" y="355"/>
                      <a:pt x="107" y="29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408"/>
                      <a:pt x="98" y="506"/>
                      <a:pt x="219" y="506"/>
                    </a:cubicBezTo>
                    <a:cubicBezTo>
                      <a:pt x="339" y="506"/>
                      <a:pt x="437" y="408"/>
                      <a:pt x="437" y="288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330" y="0"/>
                      <a:pt x="330" y="0"/>
                      <a:pt x="330" y="0"/>
                    </a:cubicBezTo>
                    <a:lnTo>
                      <a:pt x="330" y="2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8F48954-D645-4C3C-AA31-4645A756F28A}"/>
                </a:ext>
              </a:extLst>
            </p:cNvPr>
            <p:cNvGrpSpPr/>
            <p:nvPr/>
          </p:nvGrpSpPr>
          <p:grpSpPr>
            <a:xfrm>
              <a:off x="4986337" y="5373688"/>
              <a:ext cx="881063" cy="452438"/>
              <a:chOff x="4986337" y="5373688"/>
              <a:chExt cx="881063" cy="452438"/>
            </a:xfrm>
            <a:grpFill/>
          </p:grpSpPr>
          <p:sp>
            <p:nvSpPr>
              <p:cNvPr id="83" name="Freeform 34">
                <a:extLst>
                  <a:ext uri="{FF2B5EF4-FFF2-40B4-BE49-F238E27FC236}">
                    <a16:creationId xmlns:a16="http://schemas.microsoft.com/office/drawing/2014/main" id="{88213E16-8AA6-4F3B-902C-79E07F6EA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7225" y="5453063"/>
                <a:ext cx="73025" cy="73025"/>
              </a:xfrm>
              <a:custGeom>
                <a:avLst/>
                <a:gdLst>
                  <a:gd name="T0" fmla="*/ 55 w 114"/>
                  <a:gd name="T1" fmla="*/ 114 h 114"/>
                  <a:gd name="T2" fmla="*/ 96 w 114"/>
                  <a:gd name="T3" fmla="*/ 99 h 114"/>
                  <a:gd name="T4" fmla="*/ 114 w 114"/>
                  <a:gd name="T5" fmla="*/ 59 h 114"/>
                  <a:gd name="T6" fmla="*/ 59 w 114"/>
                  <a:gd name="T7" fmla="*/ 1 h 114"/>
                  <a:gd name="T8" fmla="*/ 19 w 114"/>
                  <a:gd name="T9" fmla="*/ 16 h 114"/>
                  <a:gd name="T10" fmla="*/ 1 w 114"/>
                  <a:gd name="T11" fmla="*/ 55 h 114"/>
                  <a:gd name="T12" fmla="*/ 55 w 114"/>
                  <a:gd name="T13" fmla="*/ 114 h 114"/>
                  <a:gd name="T14" fmla="*/ 68 w 114"/>
                  <a:gd name="T15" fmla="*/ 29 h 114"/>
                  <a:gd name="T16" fmla="*/ 93 w 114"/>
                  <a:gd name="T17" fmla="*/ 46 h 114"/>
                  <a:gd name="T18" fmla="*/ 68 w 114"/>
                  <a:gd name="T19" fmla="*/ 63 h 114"/>
                  <a:gd name="T20" fmla="*/ 43 w 114"/>
                  <a:gd name="T21" fmla="*/ 46 h 114"/>
                  <a:gd name="T22" fmla="*/ 68 w 114"/>
                  <a:gd name="T2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14">
                    <a:moveTo>
                      <a:pt x="55" y="114"/>
                    </a:moveTo>
                    <a:cubicBezTo>
                      <a:pt x="70" y="114"/>
                      <a:pt x="85" y="109"/>
                      <a:pt x="96" y="99"/>
                    </a:cubicBezTo>
                    <a:cubicBezTo>
                      <a:pt x="107" y="88"/>
                      <a:pt x="113" y="74"/>
                      <a:pt x="114" y="59"/>
                    </a:cubicBezTo>
                    <a:cubicBezTo>
                      <a:pt x="114" y="28"/>
                      <a:pt x="90" y="2"/>
                      <a:pt x="59" y="1"/>
                    </a:cubicBezTo>
                    <a:cubicBezTo>
                      <a:pt x="44" y="0"/>
                      <a:pt x="30" y="6"/>
                      <a:pt x="19" y="16"/>
                    </a:cubicBezTo>
                    <a:cubicBezTo>
                      <a:pt x="8" y="26"/>
                      <a:pt x="1" y="40"/>
                      <a:pt x="1" y="55"/>
                    </a:cubicBezTo>
                    <a:cubicBezTo>
                      <a:pt x="0" y="86"/>
                      <a:pt x="24" y="113"/>
                      <a:pt x="55" y="114"/>
                    </a:cubicBezTo>
                    <a:close/>
                    <a:moveTo>
                      <a:pt x="68" y="29"/>
                    </a:moveTo>
                    <a:cubicBezTo>
                      <a:pt x="82" y="29"/>
                      <a:pt x="93" y="37"/>
                      <a:pt x="93" y="46"/>
                    </a:cubicBezTo>
                    <a:cubicBezTo>
                      <a:pt x="93" y="55"/>
                      <a:pt x="82" y="63"/>
                      <a:pt x="68" y="63"/>
                    </a:cubicBezTo>
                    <a:cubicBezTo>
                      <a:pt x="54" y="63"/>
                      <a:pt x="43" y="55"/>
                      <a:pt x="43" y="46"/>
                    </a:cubicBezTo>
                    <a:cubicBezTo>
                      <a:pt x="43" y="37"/>
                      <a:pt x="54" y="29"/>
                      <a:pt x="6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B33B9973-5A73-4F73-AEEB-013CE74078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6337" y="5373688"/>
                <a:ext cx="881063" cy="452438"/>
              </a:xfrm>
              <a:custGeom>
                <a:avLst/>
                <a:gdLst>
                  <a:gd name="T0" fmla="*/ 1367 w 1369"/>
                  <a:gd name="T1" fmla="*/ 246 h 702"/>
                  <a:gd name="T2" fmla="*/ 1293 w 1369"/>
                  <a:gd name="T3" fmla="*/ 96 h 702"/>
                  <a:gd name="T4" fmla="*/ 1013 w 1369"/>
                  <a:gd name="T5" fmla="*/ 22 h 702"/>
                  <a:gd name="T6" fmla="*/ 721 w 1369"/>
                  <a:gd name="T7" fmla="*/ 9 h 702"/>
                  <a:gd name="T8" fmla="*/ 235 w 1369"/>
                  <a:gd name="T9" fmla="*/ 136 h 702"/>
                  <a:gd name="T10" fmla="*/ 15 w 1369"/>
                  <a:gd name="T11" fmla="*/ 521 h 702"/>
                  <a:gd name="T12" fmla="*/ 218 w 1369"/>
                  <a:gd name="T13" fmla="*/ 694 h 702"/>
                  <a:gd name="T14" fmla="*/ 344 w 1369"/>
                  <a:gd name="T15" fmla="*/ 401 h 702"/>
                  <a:gd name="T16" fmla="*/ 149 w 1369"/>
                  <a:gd name="T17" fmla="*/ 482 h 702"/>
                  <a:gd name="T18" fmla="*/ 272 w 1369"/>
                  <a:gd name="T19" fmla="*/ 568 h 702"/>
                  <a:gd name="T20" fmla="*/ 287 w 1369"/>
                  <a:gd name="T21" fmla="*/ 561 h 702"/>
                  <a:gd name="T22" fmla="*/ 287 w 1369"/>
                  <a:gd name="T23" fmla="*/ 561 h 702"/>
                  <a:gd name="T24" fmla="*/ 299 w 1369"/>
                  <a:gd name="T25" fmla="*/ 527 h 702"/>
                  <a:gd name="T26" fmla="*/ 263 w 1369"/>
                  <a:gd name="T27" fmla="*/ 506 h 702"/>
                  <a:gd name="T28" fmla="*/ 256 w 1369"/>
                  <a:gd name="T29" fmla="*/ 508 h 702"/>
                  <a:gd name="T30" fmla="*/ 213 w 1369"/>
                  <a:gd name="T31" fmla="*/ 481 h 702"/>
                  <a:gd name="T32" fmla="*/ 219 w 1369"/>
                  <a:gd name="T33" fmla="*/ 462 h 702"/>
                  <a:gd name="T34" fmla="*/ 339 w 1369"/>
                  <a:gd name="T35" fmla="*/ 494 h 702"/>
                  <a:gd name="T36" fmla="*/ 226 w 1369"/>
                  <a:gd name="T37" fmla="*/ 617 h 702"/>
                  <a:gd name="T38" fmla="*/ 112 w 1369"/>
                  <a:gd name="T39" fmla="*/ 411 h 702"/>
                  <a:gd name="T40" fmla="*/ 522 w 1369"/>
                  <a:gd name="T41" fmla="*/ 554 h 702"/>
                  <a:gd name="T42" fmla="*/ 713 w 1369"/>
                  <a:gd name="T43" fmla="*/ 407 h 702"/>
                  <a:gd name="T44" fmla="*/ 989 w 1369"/>
                  <a:gd name="T45" fmla="*/ 554 h 702"/>
                  <a:gd name="T46" fmla="*/ 1061 w 1369"/>
                  <a:gd name="T47" fmla="*/ 391 h 702"/>
                  <a:gd name="T48" fmla="*/ 1291 w 1369"/>
                  <a:gd name="T49" fmla="*/ 366 h 702"/>
                  <a:gd name="T50" fmla="*/ 1356 w 1369"/>
                  <a:gd name="T51" fmla="*/ 322 h 702"/>
                  <a:gd name="T52" fmla="*/ 1363 w 1369"/>
                  <a:gd name="T53" fmla="*/ 298 h 702"/>
                  <a:gd name="T54" fmla="*/ 1246 w 1369"/>
                  <a:gd name="T55" fmla="*/ 327 h 702"/>
                  <a:gd name="T56" fmla="*/ 1070 w 1369"/>
                  <a:gd name="T57" fmla="*/ 265 h 702"/>
                  <a:gd name="T58" fmla="*/ 1241 w 1369"/>
                  <a:gd name="T59" fmla="*/ 296 h 702"/>
                  <a:gd name="T60" fmla="*/ 1143 w 1369"/>
                  <a:gd name="T61" fmla="*/ 178 h 702"/>
                  <a:gd name="T62" fmla="*/ 1227 w 1369"/>
                  <a:gd name="T63" fmla="*/ 100 h 702"/>
                  <a:gd name="T64" fmla="*/ 1279 w 1369"/>
                  <a:gd name="T65" fmla="*/ 240 h 702"/>
                  <a:gd name="T66" fmla="*/ 1143 w 1369"/>
                  <a:gd name="T67" fmla="*/ 178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9" h="702">
                    <a:moveTo>
                      <a:pt x="1359" y="258"/>
                    </a:moveTo>
                    <a:cubicBezTo>
                      <a:pt x="1361" y="256"/>
                      <a:pt x="1369" y="251"/>
                      <a:pt x="1367" y="246"/>
                    </a:cubicBezTo>
                    <a:cubicBezTo>
                      <a:pt x="1360" y="220"/>
                      <a:pt x="1335" y="135"/>
                      <a:pt x="1314" y="114"/>
                    </a:cubicBezTo>
                    <a:cubicBezTo>
                      <a:pt x="1308" y="108"/>
                      <a:pt x="1303" y="101"/>
                      <a:pt x="1293" y="96"/>
                    </a:cubicBezTo>
                    <a:cubicBezTo>
                      <a:pt x="1213" y="49"/>
                      <a:pt x="1024" y="21"/>
                      <a:pt x="1015" y="20"/>
                    </a:cubicBezTo>
                    <a:cubicBezTo>
                      <a:pt x="1015" y="20"/>
                      <a:pt x="1013" y="19"/>
                      <a:pt x="1013" y="22"/>
                    </a:cubicBezTo>
                    <a:cubicBezTo>
                      <a:pt x="1013" y="22"/>
                      <a:pt x="1012" y="61"/>
                      <a:pt x="1012" y="65"/>
                    </a:cubicBezTo>
                    <a:cubicBezTo>
                      <a:pt x="993" y="59"/>
                      <a:pt x="852" y="13"/>
                      <a:pt x="721" y="9"/>
                    </a:cubicBezTo>
                    <a:cubicBezTo>
                      <a:pt x="609" y="5"/>
                      <a:pt x="457" y="0"/>
                      <a:pt x="241" y="132"/>
                    </a:cubicBezTo>
                    <a:cubicBezTo>
                      <a:pt x="235" y="136"/>
                      <a:pt x="235" y="136"/>
                      <a:pt x="235" y="136"/>
                    </a:cubicBezTo>
                    <a:cubicBezTo>
                      <a:pt x="133" y="199"/>
                      <a:pt x="63" y="277"/>
                      <a:pt x="27" y="368"/>
                    </a:cubicBezTo>
                    <a:cubicBezTo>
                      <a:pt x="15" y="396"/>
                      <a:pt x="0" y="461"/>
                      <a:pt x="15" y="521"/>
                    </a:cubicBezTo>
                    <a:cubicBezTo>
                      <a:pt x="22" y="548"/>
                      <a:pt x="34" y="574"/>
                      <a:pt x="51" y="598"/>
                    </a:cubicBezTo>
                    <a:cubicBezTo>
                      <a:pt x="88" y="652"/>
                      <a:pt x="151" y="687"/>
                      <a:pt x="218" y="694"/>
                    </a:cubicBezTo>
                    <a:cubicBezTo>
                      <a:pt x="314" y="702"/>
                      <a:pt x="386" y="659"/>
                      <a:pt x="412" y="579"/>
                    </a:cubicBezTo>
                    <a:cubicBezTo>
                      <a:pt x="430" y="523"/>
                      <a:pt x="412" y="442"/>
                      <a:pt x="344" y="401"/>
                    </a:cubicBezTo>
                    <a:cubicBezTo>
                      <a:pt x="289" y="367"/>
                      <a:pt x="230" y="375"/>
                      <a:pt x="195" y="397"/>
                    </a:cubicBezTo>
                    <a:cubicBezTo>
                      <a:pt x="166" y="417"/>
                      <a:pt x="149" y="448"/>
                      <a:pt x="149" y="482"/>
                    </a:cubicBezTo>
                    <a:cubicBezTo>
                      <a:pt x="150" y="541"/>
                      <a:pt x="201" y="573"/>
                      <a:pt x="238" y="573"/>
                    </a:cubicBezTo>
                    <a:cubicBezTo>
                      <a:pt x="249" y="573"/>
                      <a:pt x="260" y="572"/>
                      <a:pt x="272" y="568"/>
                    </a:cubicBezTo>
                    <a:cubicBezTo>
                      <a:pt x="277" y="566"/>
                      <a:pt x="281" y="565"/>
                      <a:pt x="285" y="562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87" y="560"/>
                      <a:pt x="287" y="560"/>
                      <a:pt x="287" y="560"/>
                    </a:cubicBezTo>
                    <a:cubicBezTo>
                      <a:pt x="287" y="561"/>
                      <a:pt x="287" y="561"/>
                      <a:pt x="287" y="561"/>
                    </a:cubicBezTo>
                    <a:cubicBezTo>
                      <a:pt x="296" y="555"/>
                      <a:pt x="301" y="546"/>
                      <a:pt x="301" y="535"/>
                    </a:cubicBezTo>
                    <a:cubicBezTo>
                      <a:pt x="301" y="533"/>
                      <a:pt x="300" y="530"/>
                      <a:pt x="299" y="527"/>
                    </a:cubicBezTo>
                    <a:cubicBezTo>
                      <a:pt x="295" y="512"/>
                      <a:pt x="280" y="503"/>
                      <a:pt x="265" y="506"/>
                    </a:cubicBezTo>
                    <a:cubicBezTo>
                      <a:pt x="263" y="506"/>
                      <a:pt x="263" y="506"/>
                      <a:pt x="263" y="506"/>
                    </a:cubicBezTo>
                    <a:cubicBezTo>
                      <a:pt x="260" y="507"/>
                      <a:pt x="260" y="507"/>
                      <a:pt x="260" y="507"/>
                    </a:cubicBezTo>
                    <a:cubicBezTo>
                      <a:pt x="256" y="508"/>
                      <a:pt x="256" y="508"/>
                      <a:pt x="256" y="508"/>
                    </a:cubicBezTo>
                    <a:cubicBezTo>
                      <a:pt x="247" y="511"/>
                      <a:pt x="241" y="511"/>
                      <a:pt x="239" y="511"/>
                    </a:cubicBezTo>
                    <a:cubicBezTo>
                      <a:pt x="235" y="510"/>
                      <a:pt x="213" y="504"/>
                      <a:pt x="213" y="481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2"/>
                      <a:pt x="217" y="466"/>
                      <a:pt x="219" y="462"/>
                    </a:cubicBezTo>
                    <a:cubicBezTo>
                      <a:pt x="225" y="452"/>
                      <a:pt x="244" y="442"/>
                      <a:pt x="268" y="444"/>
                    </a:cubicBezTo>
                    <a:cubicBezTo>
                      <a:pt x="301" y="447"/>
                      <a:pt x="324" y="463"/>
                      <a:pt x="339" y="494"/>
                    </a:cubicBezTo>
                    <a:cubicBezTo>
                      <a:pt x="353" y="523"/>
                      <a:pt x="350" y="559"/>
                      <a:pt x="330" y="585"/>
                    </a:cubicBezTo>
                    <a:cubicBezTo>
                      <a:pt x="309" y="611"/>
                      <a:pt x="274" y="622"/>
                      <a:pt x="226" y="617"/>
                    </a:cubicBezTo>
                    <a:cubicBezTo>
                      <a:pt x="178" y="612"/>
                      <a:pt x="138" y="584"/>
                      <a:pt x="115" y="541"/>
                    </a:cubicBezTo>
                    <a:cubicBezTo>
                      <a:pt x="93" y="499"/>
                      <a:pt x="92" y="450"/>
                      <a:pt x="112" y="411"/>
                    </a:cubicBezTo>
                    <a:cubicBezTo>
                      <a:pt x="161" y="320"/>
                      <a:pt x="252" y="321"/>
                      <a:pt x="302" y="330"/>
                    </a:cubicBezTo>
                    <a:cubicBezTo>
                      <a:pt x="374" y="342"/>
                      <a:pt x="482" y="406"/>
                      <a:pt x="522" y="554"/>
                    </a:cubicBezTo>
                    <a:cubicBezTo>
                      <a:pt x="621" y="554"/>
                      <a:pt x="621" y="554"/>
                      <a:pt x="621" y="554"/>
                    </a:cubicBezTo>
                    <a:cubicBezTo>
                      <a:pt x="609" y="516"/>
                      <a:pt x="602" y="407"/>
                      <a:pt x="713" y="407"/>
                    </a:cubicBezTo>
                    <a:cubicBezTo>
                      <a:pt x="835" y="407"/>
                      <a:pt x="850" y="493"/>
                      <a:pt x="885" y="554"/>
                    </a:cubicBezTo>
                    <a:cubicBezTo>
                      <a:pt x="989" y="554"/>
                      <a:pt x="989" y="554"/>
                      <a:pt x="989" y="554"/>
                    </a:cubicBezTo>
                    <a:cubicBezTo>
                      <a:pt x="962" y="515"/>
                      <a:pt x="942" y="471"/>
                      <a:pt x="949" y="434"/>
                    </a:cubicBezTo>
                    <a:cubicBezTo>
                      <a:pt x="958" y="379"/>
                      <a:pt x="1001" y="384"/>
                      <a:pt x="1061" y="391"/>
                    </a:cubicBezTo>
                    <a:cubicBezTo>
                      <a:pt x="1080" y="393"/>
                      <a:pt x="1103" y="396"/>
                      <a:pt x="1126" y="396"/>
                    </a:cubicBezTo>
                    <a:cubicBezTo>
                      <a:pt x="1190" y="397"/>
                      <a:pt x="1248" y="385"/>
                      <a:pt x="1291" y="366"/>
                    </a:cubicBezTo>
                    <a:cubicBezTo>
                      <a:pt x="1319" y="354"/>
                      <a:pt x="1336" y="346"/>
                      <a:pt x="1347" y="336"/>
                    </a:cubicBezTo>
                    <a:cubicBezTo>
                      <a:pt x="1351" y="333"/>
                      <a:pt x="1353" y="328"/>
                      <a:pt x="1356" y="322"/>
                    </a:cubicBezTo>
                    <a:cubicBezTo>
                      <a:pt x="1357" y="318"/>
                      <a:pt x="1357" y="318"/>
                      <a:pt x="1357" y="318"/>
                    </a:cubicBezTo>
                    <a:cubicBezTo>
                      <a:pt x="1359" y="313"/>
                      <a:pt x="1361" y="304"/>
                      <a:pt x="1363" y="298"/>
                    </a:cubicBezTo>
                    <a:cubicBezTo>
                      <a:pt x="1365" y="287"/>
                      <a:pt x="1356" y="293"/>
                      <a:pt x="1356" y="293"/>
                    </a:cubicBezTo>
                    <a:cubicBezTo>
                      <a:pt x="1337" y="304"/>
                      <a:pt x="1290" y="326"/>
                      <a:pt x="1246" y="327"/>
                    </a:cubicBezTo>
                    <a:cubicBezTo>
                      <a:pt x="1192" y="328"/>
                      <a:pt x="1082" y="272"/>
                      <a:pt x="1071" y="266"/>
                    </a:cubicBezTo>
                    <a:cubicBezTo>
                      <a:pt x="1070" y="265"/>
                      <a:pt x="1070" y="265"/>
                      <a:pt x="1070" y="265"/>
                    </a:cubicBezTo>
                    <a:cubicBezTo>
                      <a:pt x="1067" y="258"/>
                      <a:pt x="1051" y="219"/>
                      <a:pt x="1047" y="211"/>
                    </a:cubicBezTo>
                    <a:cubicBezTo>
                      <a:pt x="1126" y="263"/>
                      <a:pt x="1191" y="292"/>
                      <a:pt x="1241" y="296"/>
                    </a:cubicBezTo>
                    <a:cubicBezTo>
                      <a:pt x="1297" y="301"/>
                      <a:pt x="1341" y="271"/>
                      <a:pt x="1359" y="258"/>
                    </a:cubicBezTo>
                    <a:close/>
                    <a:moveTo>
                      <a:pt x="1143" y="178"/>
                    </a:moveTo>
                    <a:cubicBezTo>
                      <a:pt x="1144" y="156"/>
                      <a:pt x="1153" y="136"/>
                      <a:pt x="1169" y="122"/>
                    </a:cubicBezTo>
                    <a:cubicBezTo>
                      <a:pt x="1184" y="107"/>
                      <a:pt x="1205" y="99"/>
                      <a:pt x="1227" y="100"/>
                    </a:cubicBezTo>
                    <a:cubicBezTo>
                      <a:pt x="1271" y="102"/>
                      <a:pt x="1306" y="139"/>
                      <a:pt x="1305" y="184"/>
                    </a:cubicBezTo>
                    <a:cubicBezTo>
                      <a:pt x="1304" y="205"/>
                      <a:pt x="1295" y="225"/>
                      <a:pt x="1279" y="240"/>
                    </a:cubicBezTo>
                    <a:cubicBezTo>
                      <a:pt x="1263" y="255"/>
                      <a:pt x="1243" y="263"/>
                      <a:pt x="1221" y="262"/>
                    </a:cubicBezTo>
                    <a:cubicBezTo>
                      <a:pt x="1176" y="260"/>
                      <a:pt x="1141" y="223"/>
                      <a:pt x="1143" y="1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8F0123-F6D2-4BFE-B395-E2368EEA11C8}"/>
              </a:ext>
            </a:extLst>
          </p:cNvPr>
          <p:cNvGrpSpPr/>
          <p:nvPr/>
        </p:nvGrpSpPr>
        <p:grpSpPr>
          <a:xfrm>
            <a:off x="9222049" y="5057211"/>
            <a:ext cx="1851025" cy="417512"/>
            <a:chOff x="2643188" y="6081713"/>
            <a:chExt cx="1851025" cy="417512"/>
          </a:xfrm>
          <a:solidFill>
            <a:srgbClr val="0078D7"/>
          </a:solidFill>
        </p:grpSpPr>
        <p:sp>
          <p:nvSpPr>
            <p:cNvPr id="92" name="Oval 39">
              <a:extLst>
                <a:ext uri="{FF2B5EF4-FFF2-40B4-BE49-F238E27FC236}">
                  <a16:creationId xmlns:a16="http://schemas.microsoft.com/office/drawing/2014/main" id="{B9DA524C-F4D6-4C02-89A4-AF96041B5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963" y="6081713"/>
              <a:ext cx="222250" cy="2222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170C9B23-694E-4474-9647-2C5054421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1" y="6110288"/>
              <a:ext cx="155575" cy="165100"/>
            </a:xfrm>
            <a:custGeom>
              <a:avLst/>
              <a:gdLst>
                <a:gd name="T0" fmla="*/ 25 w 253"/>
                <a:gd name="T1" fmla="*/ 110 h 269"/>
                <a:gd name="T2" fmla="*/ 0 w 253"/>
                <a:gd name="T3" fmla="*/ 134 h 269"/>
                <a:gd name="T4" fmla="*/ 25 w 253"/>
                <a:gd name="T5" fmla="*/ 159 h 269"/>
                <a:gd name="T6" fmla="*/ 49 w 253"/>
                <a:gd name="T7" fmla="*/ 134 h 269"/>
                <a:gd name="T8" fmla="*/ 25 w 253"/>
                <a:gd name="T9" fmla="*/ 110 h 269"/>
                <a:gd name="T10" fmla="*/ 197 w 253"/>
                <a:gd name="T11" fmla="*/ 220 h 269"/>
                <a:gd name="T12" fmla="*/ 188 w 253"/>
                <a:gd name="T13" fmla="*/ 253 h 269"/>
                <a:gd name="T14" fmla="*/ 222 w 253"/>
                <a:gd name="T15" fmla="*/ 262 h 269"/>
                <a:gd name="T16" fmla="*/ 230 w 253"/>
                <a:gd name="T17" fmla="*/ 229 h 269"/>
                <a:gd name="T18" fmla="*/ 197 w 253"/>
                <a:gd name="T19" fmla="*/ 220 h 269"/>
                <a:gd name="T20" fmla="*/ 77 w 253"/>
                <a:gd name="T21" fmla="*/ 134 h 269"/>
                <a:gd name="T22" fmla="*/ 107 w 253"/>
                <a:gd name="T23" fmla="*/ 77 h 269"/>
                <a:gd name="T24" fmla="*/ 89 w 253"/>
                <a:gd name="T25" fmla="*/ 47 h 269"/>
                <a:gd name="T26" fmla="*/ 46 w 253"/>
                <a:gd name="T27" fmla="*/ 108 h 269"/>
                <a:gd name="T28" fmla="*/ 59 w 253"/>
                <a:gd name="T29" fmla="*/ 134 h 269"/>
                <a:gd name="T30" fmla="*/ 46 w 253"/>
                <a:gd name="T31" fmla="*/ 161 h 269"/>
                <a:gd name="T32" fmla="*/ 89 w 253"/>
                <a:gd name="T33" fmla="*/ 222 h 269"/>
                <a:gd name="T34" fmla="*/ 107 w 253"/>
                <a:gd name="T35" fmla="*/ 192 h 269"/>
                <a:gd name="T36" fmla="*/ 77 w 253"/>
                <a:gd name="T37" fmla="*/ 134 h 269"/>
                <a:gd name="T38" fmla="*/ 148 w 253"/>
                <a:gd name="T39" fmla="*/ 64 h 269"/>
                <a:gd name="T40" fmla="*/ 218 w 253"/>
                <a:gd name="T41" fmla="*/ 128 h 269"/>
                <a:gd name="T42" fmla="*/ 253 w 253"/>
                <a:gd name="T43" fmla="*/ 128 h 269"/>
                <a:gd name="T44" fmla="*/ 221 w 253"/>
                <a:gd name="T45" fmla="*/ 59 h 269"/>
                <a:gd name="T46" fmla="*/ 192 w 253"/>
                <a:gd name="T47" fmla="*/ 57 h 269"/>
                <a:gd name="T48" fmla="*/ 176 w 253"/>
                <a:gd name="T49" fmla="*/ 33 h 269"/>
                <a:gd name="T50" fmla="*/ 148 w 253"/>
                <a:gd name="T51" fmla="*/ 29 h 269"/>
                <a:gd name="T52" fmla="*/ 101 w 253"/>
                <a:gd name="T53" fmla="*/ 40 h 269"/>
                <a:gd name="T54" fmla="*/ 118 w 253"/>
                <a:gd name="T55" fmla="*/ 70 h 269"/>
                <a:gd name="T56" fmla="*/ 148 w 253"/>
                <a:gd name="T57" fmla="*/ 64 h 269"/>
                <a:gd name="T58" fmla="*/ 148 w 253"/>
                <a:gd name="T59" fmla="*/ 205 h 269"/>
                <a:gd name="T60" fmla="*/ 118 w 253"/>
                <a:gd name="T61" fmla="*/ 199 h 269"/>
                <a:gd name="T62" fmla="*/ 101 w 253"/>
                <a:gd name="T63" fmla="*/ 229 h 269"/>
                <a:gd name="T64" fmla="*/ 148 w 253"/>
                <a:gd name="T65" fmla="*/ 240 h 269"/>
                <a:gd name="T66" fmla="*/ 176 w 253"/>
                <a:gd name="T67" fmla="*/ 236 h 269"/>
                <a:gd name="T68" fmla="*/ 192 w 253"/>
                <a:gd name="T69" fmla="*/ 212 h 269"/>
                <a:gd name="T70" fmla="*/ 221 w 253"/>
                <a:gd name="T71" fmla="*/ 209 h 269"/>
                <a:gd name="T72" fmla="*/ 253 w 253"/>
                <a:gd name="T73" fmla="*/ 141 h 269"/>
                <a:gd name="T74" fmla="*/ 218 w 253"/>
                <a:gd name="T75" fmla="*/ 141 h 269"/>
                <a:gd name="T76" fmla="*/ 148 w 253"/>
                <a:gd name="T77" fmla="*/ 205 h 269"/>
                <a:gd name="T78" fmla="*/ 197 w 253"/>
                <a:gd name="T79" fmla="*/ 49 h 269"/>
                <a:gd name="T80" fmla="*/ 230 w 253"/>
                <a:gd name="T81" fmla="*/ 40 h 269"/>
                <a:gd name="T82" fmla="*/ 222 w 253"/>
                <a:gd name="T83" fmla="*/ 7 h 269"/>
                <a:gd name="T84" fmla="*/ 188 w 253"/>
                <a:gd name="T85" fmla="*/ 16 h 269"/>
                <a:gd name="T86" fmla="*/ 197 w 253"/>
                <a:gd name="T87" fmla="*/ 4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269">
                  <a:moveTo>
                    <a:pt x="25" y="110"/>
                  </a:moveTo>
                  <a:cubicBezTo>
                    <a:pt x="11" y="110"/>
                    <a:pt x="0" y="121"/>
                    <a:pt x="0" y="134"/>
                  </a:cubicBezTo>
                  <a:cubicBezTo>
                    <a:pt x="0" y="148"/>
                    <a:pt x="11" y="159"/>
                    <a:pt x="25" y="159"/>
                  </a:cubicBezTo>
                  <a:cubicBezTo>
                    <a:pt x="38" y="159"/>
                    <a:pt x="49" y="148"/>
                    <a:pt x="49" y="134"/>
                  </a:cubicBezTo>
                  <a:cubicBezTo>
                    <a:pt x="49" y="121"/>
                    <a:pt x="38" y="110"/>
                    <a:pt x="25" y="110"/>
                  </a:cubicBezTo>
                  <a:close/>
                  <a:moveTo>
                    <a:pt x="197" y="220"/>
                  </a:moveTo>
                  <a:cubicBezTo>
                    <a:pt x="186" y="227"/>
                    <a:pt x="182" y="242"/>
                    <a:pt x="188" y="253"/>
                  </a:cubicBezTo>
                  <a:cubicBezTo>
                    <a:pt x="195" y="265"/>
                    <a:pt x="210" y="269"/>
                    <a:pt x="222" y="262"/>
                  </a:cubicBezTo>
                  <a:cubicBezTo>
                    <a:pt x="233" y="255"/>
                    <a:pt x="237" y="241"/>
                    <a:pt x="230" y="229"/>
                  </a:cubicBezTo>
                  <a:cubicBezTo>
                    <a:pt x="224" y="218"/>
                    <a:pt x="209" y="214"/>
                    <a:pt x="197" y="220"/>
                  </a:cubicBezTo>
                  <a:close/>
                  <a:moveTo>
                    <a:pt x="77" y="134"/>
                  </a:moveTo>
                  <a:cubicBezTo>
                    <a:pt x="77" y="111"/>
                    <a:pt x="89" y="89"/>
                    <a:pt x="107" y="7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68" y="61"/>
                    <a:pt x="53" y="83"/>
                    <a:pt x="46" y="108"/>
                  </a:cubicBezTo>
                  <a:cubicBezTo>
                    <a:pt x="54" y="114"/>
                    <a:pt x="59" y="124"/>
                    <a:pt x="59" y="134"/>
                  </a:cubicBezTo>
                  <a:cubicBezTo>
                    <a:pt x="59" y="145"/>
                    <a:pt x="54" y="155"/>
                    <a:pt x="46" y="161"/>
                  </a:cubicBezTo>
                  <a:cubicBezTo>
                    <a:pt x="53" y="186"/>
                    <a:pt x="68" y="208"/>
                    <a:pt x="89" y="22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89" y="179"/>
                    <a:pt x="77" y="158"/>
                    <a:pt x="77" y="134"/>
                  </a:cubicBezTo>
                  <a:close/>
                  <a:moveTo>
                    <a:pt x="148" y="64"/>
                  </a:moveTo>
                  <a:cubicBezTo>
                    <a:pt x="185" y="64"/>
                    <a:pt x="215" y="92"/>
                    <a:pt x="218" y="128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1" y="101"/>
                    <a:pt x="239" y="77"/>
                    <a:pt x="221" y="59"/>
                  </a:cubicBezTo>
                  <a:cubicBezTo>
                    <a:pt x="212" y="63"/>
                    <a:pt x="202" y="62"/>
                    <a:pt x="192" y="57"/>
                  </a:cubicBezTo>
                  <a:cubicBezTo>
                    <a:pt x="183" y="52"/>
                    <a:pt x="177" y="43"/>
                    <a:pt x="176" y="33"/>
                  </a:cubicBezTo>
                  <a:cubicBezTo>
                    <a:pt x="167" y="31"/>
                    <a:pt x="158" y="29"/>
                    <a:pt x="148" y="29"/>
                  </a:cubicBezTo>
                  <a:cubicBezTo>
                    <a:pt x="131" y="29"/>
                    <a:pt x="115" y="33"/>
                    <a:pt x="101" y="4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27" y="66"/>
                    <a:pt x="137" y="64"/>
                    <a:pt x="148" y="64"/>
                  </a:cubicBezTo>
                  <a:close/>
                  <a:moveTo>
                    <a:pt x="148" y="205"/>
                  </a:moveTo>
                  <a:cubicBezTo>
                    <a:pt x="137" y="205"/>
                    <a:pt x="127" y="203"/>
                    <a:pt x="118" y="199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115" y="236"/>
                    <a:pt x="131" y="240"/>
                    <a:pt x="148" y="240"/>
                  </a:cubicBezTo>
                  <a:cubicBezTo>
                    <a:pt x="158" y="240"/>
                    <a:pt x="167" y="238"/>
                    <a:pt x="176" y="236"/>
                  </a:cubicBezTo>
                  <a:cubicBezTo>
                    <a:pt x="177" y="226"/>
                    <a:pt x="183" y="217"/>
                    <a:pt x="192" y="212"/>
                  </a:cubicBezTo>
                  <a:cubicBezTo>
                    <a:pt x="202" y="206"/>
                    <a:pt x="212" y="206"/>
                    <a:pt x="221" y="209"/>
                  </a:cubicBezTo>
                  <a:cubicBezTo>
                    <a:pt x="239" y="192"/>
                    <a:pt x="251" y="168"/>
                    <a:pt x="253" y="141"/>
                  </a:cubicBezTo>
                  <a:cubicBezTo>
                    <a:pt x="218" y="141"/>
                    <a:pt x="218" y="141"/>
                    <a:pt x="218" y="141"/>
                  </a:cubicBezTo>
                  <a:cubicBezTo>
                    <a:pt x="215" y="177"/>
                    <a:pt x="185" y="205"/>
                    <a:pt x="148" y="205"/>
                  </a:cubicBezTo>
                  <a:close/>
                  <a:moveTo>
                    <a:pt x="197" y="49"/>
                  </a:moveTo>
                  <a:cubicBezTo>
                    <a:pt x="209" y="55"/>
                    <a:pt x="224" y="51"/>
                    <a:pt x="230" y="40"/>
                  </a:cubicBezTo>
                  <a:cubicBezTo>
                    <a:pt x="237" y="28"/>
                    <a:pt x="233" y="13"/>
                    <a:pt x="222" y="7"/>
                  </a:cubicBezTo>
                  <a:cubicBezTo>
                    <a:pt x="210" y="0"/>
                    <a:pt x="195" y="4"/>
                    <a:pt x="188" y="16"/>
                  </a:cubicBezTo>
                  <a:cubicBezTo>
                    <a:pt x="182" y="27"/>
                    <a:pt x="186" y="42"/>
                    <a:pt x="19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0C517FB8-B7E6-488D-BC7A-5E9C7830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40221202-362E-40DB-8919-15778A391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5288" y="6081713"/>
              <a:ext cx="241300" cy="417512"/>
            </a:xfrm>
            <a:custGeom>
              <a:avLst/>
              <a:gdLst>
                <a:gd name="T0" fmla="*/ 80 w 395"/>
                <a:gd name="T1" fmla="*/ 241 h 680"/>
                <a:gd name="T2" fmla="*/ 125 w 395"/>
                <a:gd name="T3" fmla="*/ 221 h 680"/>
                <a:gd name="T4" fmla="*/ 193 w 395"/>
                <a:gd name="T5" fmla="*/ 211 h 680"/>
                <a:gd name="T6" fmla="*/ 279 w 395"/>
                <a:gd name="T7" fmla="*/ 228 h 680"/>
                <a:gd name="T8" fmla="*/ 343 w 395"/>
                <a:gd name="T9" fmla="*/ 276 h 680"/>
                <a:gd name="T10" fmla="*/ 382 w 395"/>
                <a:gd name="T11" fmla="*/ 351 h 680"/>
                <a:gd name="T12" fmla="*/ 395 w 395"/>
                <a:gd name="T13" fmla="*/ 446 h 680"/>
                <a:gd name="T14" fmla="*/ 379 w 395"/>
                <a:gd name="T15" fmla="*/ 544 h 680"/>
                <a:gd name="T16" fmla="*/ 334 w 395"/>
                <a:gd name="T17" fmla="*/ 617 h 680"/>
                <a:gd name="T18" fmla="*/ 263 w 395"/>
                <a:gd name="T19" fmla="*/ 664 h 680"/>
                <a:gd name="T20" fmla="*/ 170 w 395"/>
                <a:gd name="T21" fmla="*/ 680 h 680"/>
                <a:gd name="T22" fmla="*/ 71 w 395"/>
                <a:gd name="T23" fmla="*/ 673 h 680"/>
                <a:gd name="T24" fmla="*/ 0 w 395"/>
                <a:gd name="T25" fmla="*/ 657 h 680"/>
                <a:gd name="T26" fmla="*/ 0 w 395"/>
                <a:gd name="T27" fmla="*/ 14 h 680"/>
                <a:gd name="T28" fmla="*/ 80 w 395"/>
                <a:gd name="T29" fmla="*/ 0 h 680"/>
                <a:gd name="T30" fmla="*/ 80 w 395"/>
                <a:gd name="T31" fmla="*/ 241 h 680"/>
                <a:gd name="T32" fmla="*/ 80 w 395"/>
                <a:gd name="T33" fmla="*/ 600 h 680"/>
                <a:gd name="T34" fmla="*/ 114 w 395"/>
                <a:gd name="T35" fmla="*/ 607 h 680"/>
                <a:gd name="T36" fmla="*/ 169 w 395"/>
                <a:gd name="T37" fmla="*/ 610 h 680"/>
                <a:gd name="T38" fmla="*/ 273 w 395"/>
                <a:gd name="T39" fmla="*/ 567 h 680"/>
                <a:gd name="T40" fmla="*/ 312 w 395"/>
                <a:gd name="T41" fmla="*/ 446 h 680"/>
                <a:gd name="T42" fmla="*/ 305 w 395"/>
                <a:gd name="T43" fmla="*/ 381 h 680"/>
                <a:gd name="T44" fmla="*/ 282 w 395"/>
                <a:gd name="T45" fmla="*/ 329 h 680"/>
                <a:gd name="T46" fmla="*/ 242 w 395"/>
                <a:gd name="T47" fmla="*/ 294 h 680"/>
                <a:gd name="T48" fmla="*/ 183 w 395"/>
                <a:gd name="T49" fmla="*/ 282 h 680"/>
                <a:gd name="T50" fmla="*/ 123 w 395"/>
                <a:gd name="T51" fmla="*/ 293 h 680"/>
                <a:gd name="T52" fmla="*/ 80 w 395"/>
                <a:gd name="T53" fmla="*/ 316 h 680"/>
                <a:gd name="T54" fmla="*/ 80 w 395"/>
                <a:gd name="T55" fmla="*/ 60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5" h="680">
                  <a:moveTo>
                    <a:pt x="80" y="241"/>
                  </a:moveTo>
                  <a:cubicBezTo>
                    <a:pt x="90" y="235"/>
                    <a:pt x="105" y="228"/>
                    <a:pt x="125" y="221"/>
                  </a:cubicBezTo>
                  <a:cubicBezTo>
                    <a:pt x="145" y="214"/>
                    <a:pt x="167" y="211"/>
                    <a:pt x="193" y="211"/>
                  </a:cubicBezTo>
                  <a:cubicBezTo>
                    <a:pt x="226" y="211"/>
                    <a:pt x="254" y="217"/>
                    <a:pt x="279" y="228"/>
                  </a:cubicBezTo>
                  <a:cubicBezTo>
                    <a:pt x="304" y="240"/>
                    <a:pt x="325" y="256"/>
                    <a:pt x="343" y="276"/>
                  </a:cubicBezTo>
                  <a:cubicBezTo>
                    <a:pt x="360" y="297"/>
                    <a:pt x="373" y="322"/>
                    <a:pt x="382" y="351"/>
                  </a:cubicBezTo>
                  <a:cubicBezTo>
                    <a:pt x="391" y="379"/>
                    <a:pt x="395" y="411"/>
                    <a:pt x="395" y="446"/>
                  </a:cubicBezTo>
                  <a:cubicBezTo>
                    <a:pt x="395" y="482"/>
                    <a:pt x="390" y="515"/>
                    <a:pt x="379" y="544"/>
                  </a:cubicBezTo>
                  <a:cubicBezTo>
                    <a:pt x="369" y="573"/>
                    <a:pt x="354" y="597"/>
                    <a:pt x="334" y="617"/>
                  </a:cubicBezTo>
                  <a:cubicBezTo>
                    <a:pt x="315" y="638"/>
                    <a:pt x="291" y="653"/>
                    <a:pt x="263" y="664"/>
                  </a:cubicBezTo>
                  <a:cubicBezTo>
                    <a:pt x="236" y="675"/>
                    <a:pt x="205" y="680"/>
                    <a:pt x="170" y="680"/>
                  </a:cubicBezTo>
                  <a:cubicBezTo>
                    <a:pt x="133" y="680"/>
                    <a:pt x="100" y="678"/>
                    <a:pt x="71" y="673"/>
                  </a:cubicBezTo>
                  <a:cubicBezTo>
                    <a:pt x="42" y="668"/>
                    <a:pt x="18" y="662"/>
                    <a:pt x="0" y="6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241"/>
                  </a:lnTo>
                  <a:close/>
                  <a:moveTo>
                    <a:pt x="80" y="600"/>
                  </a:moveTo>
                  <a:cubicBezTo>
                    <a:pt x="88" y="602"/>
                    <a:pt x="100" y="605"/>
                    <a:pt x="114" y="607"/>
                  </a:cubicBezTo>
                  <a:cubicBezTo>
                    <a:pt x="129" y="609"/>
                    <a:pt x="147" y="610"/>
                    <a:pt x="169" y="610"/>
                  </a:cubicBezTo>
                  <a:cubicBezTo>
                    <a:pt x="212" y="610"/>
                    <a:pt x="247" y="595"/>
                    <a:pt x="273" y="567"/>
                  </a:cubicBezTo>
                  <a:cubicBezTo>
                    <a:pt x="299" y="538"/>
                    <a:pt x="312" y="498"/>
                    <a:pt x="312" y="446"/>
                  </a:cubicBezTo>
                  <a:cubicBezTo>
                    <a:pt x="312" y="423"/>
                    <a:pt x="309" y="401"/>
                    <a:pt x="305" y="381"/>
                  </a:cubicBezTo>
                  <a:cubicBezTo>
                    <a:pt x="300" y="361"/>
                    <a:pt x="293" y="343"/>
                    <a:pt x="282" y="329"/>
                  </a:cubicBezTo>
                  <a:cubicBezTo>
                    <a:pt x="272" y="314"/>
                    <a:pt x="259" y="302"/>
                    <a:pt x="242" y="294"/>
                  </a:cubicBezTo>
                  <a:cubicBezTo>
                    <a:pt x="226" y="286"/>
                    <a:pt x="206" y="282"/>
                    <a:pt x="183" y="282"/>
                  </a:cubicBezTo>
                  <a:cubicBezTo>
                    <a:pt x="161" y="282"/>
                    <a:pt x="141" y="285"/>
                    <a:pt x="123" y="293"/>
                  </a:cubicBezTo>
                  <a:cubicBezTo>
                    <a:pt x="104" y="300"/>
                    <a:pt x="90" y="308"/>
                    <a:pt x="80" y="316"/>
                  </a:cubicBezTo>
                  <a:cubicBezTo>
                    <a:pt x="80" y="600"/>
                    <a:pt x="80" y="600"/>
                    <a:pt x="80" y="6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1972CBA0-A7B0-4705-999E-2DB8CD063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6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90 w 362"/>
                <a:gd name="T3" fmla="*/ 451 h 459"/>
                <a:gd name="T4" fmla="*/ 185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90" y="451"/>
                  </a:cubicBezTo>
                  <a:cubicBezTo>
                    <a:pt x="259" y="456"/>
                    <a:pt x="224" y="459"/>
                    <a:pt x="185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6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5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7CCEE747-4E87-4677-A792-A62A40FEB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6" y="6211888"/>
              <a:ext cx="222250" cy="280987"/>
            </a:xfrm>
            <a:custGeom>
              <a:avLst/>
              <a:gdLst>
                <a:gd name="T0" fmla="*/ 0 w 363"/>
                <a:gd name="T1" fmla="*/ 22 h 458"/>
                <a:gd name="T2" fmla="*/ 74 w 363"/>
                <a:gd name="T3" fmla="*/ 7 h 458"/>
                <a:gd name="T4" fmla="*/ 179 w 363"/>
                <a:gd name="T5" fmla="*/ 0 h 458"/>
                <a:gd name="T6" fmla="*/ 268 w 363"/>
                <a:gd name="T7" fmla="*/ 15 h 458"/>
                <a:gd name="T8" fmla="*/ 324 w 363"/>
                <a:gd name="T9" fmla="*/ 57 h 458"/>
                <a:gd name="T10" fmla="*/ 354 w 363"/>
                <a:gd name="T11" fmla="*/ 122 h 458"/>
                <a:gd name="T12" fmla="*/ 363 w 363"/>
                <a:gd name="T13" fmla="*/ 206 h 458"/>
                <a:gd name="T14" fmla="*/ 363 w 363"/>
                <a:gd name="T15" fmla="*/ 458 h 458"/>
                <a:gd name="T16" fmla="*/ 282 w 363"/>
                <a:gd name="T17" fmla="*/ 458 h 458"/>
                <a:gd name="T18" fmla="*/ 282 w 363"/>
                <a:gd name="T19" fmla="*/ 223 h 458"/>
                <a:gd name="T20" fmla="*/ 277 w 363"/>
                <a:gd name="T21" fmla="*/ 152 h 458"/>
                <a:gd name="T22" fmla="*/ 258 w 363"/>
                <a:gd name="T23" fmla="*/ 105 h 458"/>
                <a:gd name="T24" fmla="*/ 224 w 363"/>
                <a:gd name="T25" fmla="*/ 79 h 458"/>
                <a:gd name="T26" fmla="*/ 170 w 363"/>
                <a:gd name="T27" fmla="*/ 70 h 458"/>
                <a:gd name="T28" fmla="*/ 143 w 363"/>
                <a:gd name="T29" fmla="*/ 71 h 458"/>
                <a:gd name="T30" fmla="*/ 117 w 363"/>
                <a:gd name="T31" fmla="*/ 74 h 458"/>
                <a:gd name="T32" fmla="*/ 95 w 363"/>
                <a:gd name="T33" fmla="*/ 77 h 458"/>
                <a:gd name="T34" fmla="*/ 80 w 363"/>
                <a:gd name="T35" fmla="*/ 79 h 458"/>
                <a:gd name="T36" fmla="*/ 80 w 363"/>
                <a:gd name="T37" fmla="*/ 458 h 458"/>
                <a:gd name="T38" fmla="*/ 0 w 363"/>
                <a:gd name="T39" fmla="*/ 458 h 458"/>
                <a:gd name="T40" fmla="*/ 0 w 363"/>
                <a:gd name="T41" fmla="*/ 2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3" h="458">
                  <a:moveTo>
                    <a:pt x="0" y="22"/>
                  </a:moveTo>
                  <a:cubicBezTo>
                    <a:pt x="19" y="18"/>
                    <a:pt x="43" y="13"/>
                    <a:pt x="74" y="7"/>
                  </a:cubicBezTo>
                  <a:cubicBezTo>
                    <a:pt x="104" y="2"/>
                    <a:pt x="139" y="0"/>
                    <a:pt x="179" y="0"/>
                  </a:cubicBezTo>
                  <a:cubicBezTo>
                    <a:pt x="215" y="0"/>
                    <a:pt x="244" y="5"/>
                    <a:pt x="268" y="15"/>
                  </a:cubicBezTo>
                  <a:cubicBezTo>
                    <a:pt x="291" y="25"/>
                    <a:pt x="310" y="39"/>
                    <a:pt x="324" y="57"/>
                  </a:cubicBezTo>
                  <a:cubicBezTo>
                    <a:pt x="338" y="75"/>
                    <a:pt x="348" y="97"/>
                    <a:pt x="354" y="122"/>
                  </a:cubicBezTo>
                  <a:cubicBezTo>
                    <a:pt x="360" y="148"/>
                    <a:pt x="363" y="176"/>
                    <a:pt x="363" y="206"/>
                  </a:cubicBezTo>
                  <a:cubicBezTo>
                    <a:pt x="363" y="458"/>
                    <a:pt x="363" y="458"/>
                    <a:pt x="363" y="458"/>
                  </a:cubicBezTo>
                  <a:cubicBezTo>
                    <a:pt x="282" y="458"/>
                    <a:pt x="282" y="458"/>
                    <a:pt x="282" y="458"/>
                  </a:cubicBezTo>
                  <a:cubicBezTo>
                    <a:pt x="282" y="223"/>
                    <a:pt x="282" y="223"/>
                    <a:pt x="282" y="223"/>
                  </a:cubicBezTo>
                  <a:cubicBezTo>
                    <a:pt x="282" y="196"/>
                    <a:pt x="281" y="172"/>
                    <a:pt x="277" y="152"/>
                  </a:cubicBezTo>
                  <a:cubicBezTo>
                    <a:pt x="273" y="133"/>
                    <a:pt x="267" y="117"/>
                    <a:pt x="258" y="105"/>
                  </a:cubicBezTo>
                  <a:cubicBezTo>
                    <a:pt x="250" y="93"/>
                    <a:pt x="238" y="84"/>
                    <a:pt x="224" y="79"/>
                  </a:cubicBezTo>
                  <a:cubicBezTo>
                    <a:pt x="209" y="73"/>
                    <a:pt x="191" y="70"/>
                    <a:pt x="170" y="70"/>
                  </a:cubicBezTo>
                  <a:cubicBezTo>
                    <a:pt x="162" y="70"/>
                    <a:pt x="153" y="71"/>
                    <a:pt x="143" y="71"/>
                  </a:cubicBezTo>
                  <a:cubicBezTo>
                    <a:pt x="134" y="72"/>
                    <a:pt x="125" y="73"/>
                    <a:pt x="117" y="74"/>
                  </a:cubicBezTo>
                  <a:cubicBezTo>
                    <a:pt x="109" y="74"/>
                    <a:pt x="101" y="75"/>
                    <a:pt x="95" y="77"/>
                  </a:cubicBezTo>
                  <a:cubicBezTo>
                    <a:pt x="88" y="78"/>
                    <a:pt x="83" y="79"/>
                    <a:pt x="80" y="79"/>
                  </a:cubicBezTo>
                  <a:cubicBezTo>
                    <a:pt x="80" y="458"/>
                    <a:pt x="80" y="458"/>
                    <a:pt x="80" y="458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D171B625-B91A-4CF5-A66A-13B88C610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6" y="6132513"/>
              <a:ext cx="165100" cy="366712"/>
            </a:xfrm>
            <a:custGeom>
              <a:avLst/>
              <a:gdLst>
                <a:gd name="T0" fmla="*/ 80 w 269"/>
                <a:gd name="T1" fmla="*/ 139 h 598"/>
                <a:gd name="T2" fmla="*/ 250 w 269"/>
                <a:gd name="T3" fmla="*/ 139 h 598"/>
                <a:gd name="T4" fmla="*/ 250 w 269"/>
                <a:gd name="T5" fmla="*/ 207 h 598"/>
                <a:gd name="T6" fmla="*/ 80 w 269"/>
                <a:gd name="T7" fmla="*/ 207 h 598"/>
                <a:gd name="T8" fmla="*/ 80 w 269"/>
                <a:gd name="T9" fmla="*/ 414 h 598"/>
                <a:gd name="T10" fmla="*/ 86 w 269"/>
                <a:gd name="T11" fmla="*/ 469 h 598"/>
                <a:gd name="T12" fmla="*/ 101 w 269"/>
                <a:gd name="T13" fmla="*/ 504 h 598"/>
                <a:gd name="T14" fmla="*/ 127 w 269"/>
                <a:gd name="T15" fmla="*/ 522 h 598"/>
                <a:gd name="T16" fmla="*/ 163 w 269"/>
                <a:gd name="T17" fmla="*/ 527 h 598"/>
                <a:gd name="T18" fmla="*/ 222 w 269"/>
                <a:gd name="T19" fmla="*/ 519 h 598"/>
                <a:gd name="T20" fmla="*/ 251 w 269"/>
                <a:gd name="T21" fmla="*/ 507 h 598"/>
                <a:gd name="T22" fmla="*/ 269 w 269"/>
                <a:gd name="T23" fmla="*/ 573 h 598"/>
                <a:gd name="T24" fmla="*/ 226 w 269"/>
                <a:gd name="T25" fmla="*/ 588 h 598"/>
                <a:gd name="T26" fmla="*/ 156 w 269"/>
                <a:gd name="T27" fmla="*/ 598 h 598"/>
                <a:gd name="T28" fmla="*/ 81 w 269"/>
                <a:gd name="T29" fmla="*/ 586 h 598"/>
                <a:gd name="T30" fmla="*/ 33 w 269"/>
                <a:gd name="T31" fmla="*/ 551 h 598"/>
                <a:gd name="T32" fmla="*/ 7 w 269"/>
                <a:gd name="T33" fmla="*/ 494 h 598"/>
                <a:gd name="T34" fmla="*/ 0 w 269"/>
                <a:gd name="T35" fmla="*/ 415 h 598"/>
                <a:gd name="T36" fmla="*/ 0 w 269"/>
                <a:gd name="T37" fmla="*/ 14 h 598"/>
                <a:gd name="T38" fmla="*/ 80 w 269"/>
                <a:gd name="T39" fmla="*/ 0 h 598"/>
                <a:gd name="T40" fmla="*/ 80 w 269"/>
                <a:gd name="T41" fmla="*/ 13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598">
                  <a:moveTo>
                    <a:pt x="80" y="139"/>
                  </a:moveTo>
                  <a:cubicBezTo>
                    <a:pt x="250" y="139"/>
                    <a:pt x="250" y="139"/>
                    <a:pt x="250" y="139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414"/>
                    <a:pt x="80" y="414"/>
                    <a:pt x="80" y="414"/>
                  </a:cubicBezTo>
                  <a:cubicBezTo>
                    <a:pt x="80" y="436"/>
                    <a:pt x="82" y="455"/>
                    <a:pt x="86" y="469"/>
                  </a:cubicBezTo>
                  <a:cubicBezTo>
                    <a:pt x="89" y="484"/>
                    <a:pt x="94" y="496"/>
                    <a:pt x="101" y="504"/>
                  </a:cubicBezTo>
                  <a:cubicBezTo>
                    <a:pt x="108" y="512"/>
                    <a:pt x="117" y="518"/>
                    <a:pt x="127" y="522"/>
                  </a:cubicBezTo>
                  <a:cubicBezTo>
                    <a:pt x="137" y="525"/>
                    <a:pt x="149" y="527"/>
                    <a:pt x="163" y="527"/>
                  </a:cubicBezTo>
                  <a:cubicBezTo>
                    <a:pt x="188" y="527"/>
                    <a:pt x="208" y="524"/>
                    <a:pt x="222" y="519"/>
                  </a:cubicBezTo>
                  <a:cubicBezTo>
                    <a:pt x="236" y="513"/>
                    <a:pt x="246" y="509"/>
                    <a:pt x="251" y="507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60" y="577"/>
                    <a:pt x="246" y="582"/>
                    <a:pt x="226" y="588"/>
                  </a:cubicBezTo>
                  <a:cubicBezTo>
                    <a:pt x="205" y="594"/>
                    <a:pt x="182" y="598"/>
                    <a:pt x="156" y="598"/>
                  </a:cubicBezTo>
                  <a:cubicBezTo>
                    <a:pt x="126" y="598"/>
                    <a:pt x="101" y="594"/>
                    <a:pt x="81" y="586"/>
                  </a:cubicBezTo>
                  <a:cubicBezTo>
                    <a:pt x="61" y="578"/>
                    <a:pt x="45" y="567"/>
                    <a:pt x="33" y="551"/>
                  </a:cubicBezTo>
                  <a:cubicBezTo>
                    <a:pt x="21" y="535"/>
                    <a:pt x="12" y="516"/>
                    <a:pt x="7" y="494"/>
                  </a:cubicBezTo>
                  <a:cubicBezTo>
                    <a:pt x="2" y="471"/>
                    <a:pt x="0" y="445"/>
                    <a:pt x="0" y="4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39"/>
                    <a:pt x="80" y="139"/>
                    <a:pt x="80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D6507FC7-91D3-4CA2-8B1C-55578622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263" y="6216650"/>
              <a:ext cx="222250" cy="282575"/>
            </a:xfrm>
            <a:custGeom>
              <a:avLst/>
              <a:gdLst>
                <a:gd name="T0" fmla="*/ 362 w 362"/>
                <a:gd name="T1" fmla="*/ 436 h 459"/>
                <a:gd name="T2" fmla="*/ 289 w 362"/>
                <a:gd name="T3" fmla="*/ 451 h 459"/>
                <a:gd name="T4" fmla="*/ 184 w 362"/>
                <a:gd name="T5" fmla="*/ 459 h 459"/>
                <a:gd name="T6" fmla="*/ 97 w 362"/>
                <a:gd name="T7" fmla="*/ 444 h 459"/>
                <a:gd name="T8" fmla="*/ 40 w 362"/>
                <a:gd name="T9" fmla="*/ 401 h 459"/>
                <a:gd name="T10" fmla="*/ 9 w 362"/>
                <a:gd name="T11" fmla="*/ 336 h 459"/>
                <a:gd name="T12" fmla="*/ 0 w 362"/>
                <a:gd name="T13" fmla="*/ 252 h 459"/>
                <a:gd name="T14" fmla="*/ 0 w 362"/>
                <a:gd name="T15" fmla="*/ 0 h 459"/>
                <a:gd name="T16" fmla="*/ 80 w 362"/>
                <a:gd name="T17" fmla="*/ 0 h 459"/>
                <a:gd name="T18" fmla="*/ 80 w 362"/>
                <a:gd name="T19" fmla="*/ 235 h 459"/>
                <a:gd name="T20" fmla="*/ 106 w 362"/>
                <a:gd name="T21" fmla="*/ 352 h 459"/>
                <a:gd name="T22" fmla="*/ 193 w 362"/>
                <a:gd name="T23" fmla="*/ 388 h 459"/>
                <a:gd name="T24" fmla="*/ 220 w 362"/>
                <a:gd name="T25" fmla="*/ 387 h 459"/>
                <a:gd name="T26" fmla="*/ 246 w 362"/>
                <a:gd name="T27" fmla="*/ 385 h 459"/>
                <a:gd name="T28" fmla="*/ 268 w 362"/>
                <a:gd name="T29" fmla="*/ 382 h 459"/>
                <a:gd name="T30" fmla="*/ 282 w 362"/>
                <a:gd name="T31" fmla="*/ 379 h 459"/>
                <a:gd name="T32" fmla="*/ 282 w 362"/>
                <a:gd name="T33" fmla="*/ 0 h 459"/>
                <a:gd name="T34" fmla="*/ 362 w 362"/>
                <a:gd name="T35" fmla="*/ 0 h 459"/>
                <a:gd name="T36" fmla="*/ 362 w 362"/>
                <a:gd name="T37" fmla="*/ 43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459">
                  <a:moveTo>
                    <a:pt x="362" y="436"/>
                  </a:moveTo>
                  <a:cubicBezTo>
                    <a:pt x="344" y="441"/>
                    <a:pt x="320" y="446"/>
                    <a:pt x="289" y="451"/>
                  </a:cubicBezTo>
                  <a:cubicBezTo>
                    <a:pt x="259" y="456"/>
                    <a:pt x="224" y="459"/>
                    <a:pt x="184" y="459"/>
                  </a:cubicBezTo>
                  <a:cubicBezTo>
                    <a:pt x="150" y="459"/>
                    <a:pt x="121" y="454"/>
                    <a:pt x="97" y="444"/>
                  </a:cubicBezTo>
                  <a:cubicBezTo>
                    <a:pt x="74" y="433"/>
                    <a:pt x="55" y="419"/>
                    <a:pt x="40" y="401"/>
                  </a:cubicBezTo>
                  <a:cubicBezTo>
                    <a:pt x="26" y="382"/>
                    <a:pt x="15" y="361"/>
                    <a:pt x="9" y="336"/>
                  </a:cubicBezTo>
                  <a:cubicBezTo>
                    <a:pt x="3" y="311"/>
                    <a:pt x="0" y="283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90"/>
                    <a:pt x="89" y="329"/>
                    <a:pt x="106" y="352"/>
                  </a:cubicBezTo>
                  <a:cubicBezTo>
                    <a:pt x="123" y="376"/>
                    <a:pt x="152" y="388"/>
                    <a:pt x="193" y="388"/>
                  </a:cubicBezTo>
                  <a:cubicBezTo>
                    <a:pt x="202" y="388"/>
                    <a:pt x="211" y="388"/>
                    <a:pt x="220" y="387"/>
                  </a:cubicBezTo>
                  <a:cubicBezTo>
                    <a:pt x="229" y="386"/>
                    <a:pt x="238" y="386"/>
                    <a:pt x="246" y="385"/>
                  </a:cubicBezTo>
                  <a:cubicBezTo>
                    <a:pt x="254" y="384"/>
                    <a:pt x="261" y="383"/>
                    <a:pt x="268" y="382"/>
                  </a:cubicBezTo>
                  <a:cubicBezTo>
                    <a:pt x="274" y="381"/>
                    <a:pt x="279" y="380"/>
                    <a:pt x="282" y="379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2" y="436"/>
                    <a:pt x="362" y="436"/>
                    <a:pt x="362" y="4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46199D7-5723-4368-8D21-935A217F7FA2}"/>
              </a:ext>
            </a:extLst>
          </p:cNvPr>
          <p:cNvGrpSpPr/>
          <p:nvPr/>
        </p:nvGrpSpPr>
        <p:grpSpPr>
          <a:xfrm>
            <a:off x="9203135" y="3027743"/>
            <a:ext cx="1888852" cy="549854"/>
            <a:chOff x="2880656" y="5494318"/>
            <a:chExt cx="1888852" cy="549854"/>
          </a:xfrm>
          <a:solidFill>
            <a:srgbClr val="0078D7"/>
          </a:solidFill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28C4A60-B6A3-48D6-B73D-9AADB18843A5}"/>
                </a:ext>
              </a:extLst>
            </p:cNvPr>
            <p:cNvGrpSpPr/>
            <p:nvPr/>
          </p:nvGrpSpPr>
          <p:grpSpPr>
            <a:xfrm>
              <a:off x="2880656" y="5494318"/>
              <a:ext cx="621131" cy="549854"/>
              <a:chOff x="2664209" y="5494318"/>
              <a:chExt cx="621131" cy="549854"/>
            </a:xfrm>
            <a:grpFill/>
          </p:grpSpPr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8B19FF5A-78B5-4D70-BF61-61938AF38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413" y="5939802"/>
                <a:ext cx="56004" cy="30547"/>
              </a:xfrm>
              <a:custGeom>
                <a:avLst/>
                <a:gdLst>
                  <a:gd name="T0" fmla="*/ 10 w 11"/>
                  <a:gd name="T1" fmla="*/ 0 h 6"/>
                  <a:gd name="T2" fmla="*/ 11 w 11"/>
                  <a:gd name="T3" fmla="*/ 3 h 6"/>
                  <a:gd name="T4" fmla="*/ 9 w 11"/>
                  <a:gd name="T5" fmla="*/ 5 h 6"/>
                  <a:gd name="T6" fmla="*/ 4 w 11"/>
                  <a:gd name="T7" fmla="*/ 5 h 6"/>
                  <a:gd name="T8" fmla="*/ 2 w 11"/>
                  <a:gd name="T9" fmla="*/ 4 h 6"/>
                  <a:gd name="T10" fmla="*/ 0 w 11"/>
                  <a:gd name="T11" fmla="*/ 2 h 6"/>
                  <a:gd name="T12" fmla="*/ 5 w 11"/>
                  <a:gd name="T13" fmla="*/ 1 h 6"/>
                  <a:gd name="T14" fmla="*/ 8 w 11"/>
                  <a:gd name="T15" fmla="*/ 2 h 6"/>
                  <a:gd name="T16" fmla="*/ 10 w 11"/>
                  <a:gd name="T17" fmla="*/ 0 h 6"/>
                  <a:gd name="T18" fmla="*/ 10 w 11"/>
                  <a:gd name="T19" fmla="*/ 0 h 6"/>
                  <a:gd name="T20" fmla="*/ 10 w 11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10" y="0"/>
                    </a:moveTo>
                    <a:cubicBezTo>
                      <a:pt x="11" y="1"/>
                      <a:pt x="11" y="2"/>
                      <a:pt x="11" y="3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8" y="5"/>
                      <a:pt x="7" y="6"/>
                      <a:pt x="4" y="5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1" y="1"/>
                      <a:pt x="2" y="0"/>
                      <a:pt x="5" y="1"/>
                    </a:cubicBezTo>
                    <a:cubicBezTo>
                      <a:pt x="6" y="2"/>
                      <a:pt x="7" y="3"/>
                      <a:pt x="8" y="2"/>
                    </a:cubicBezTo>
                    <a:cubicBezTo>
                      <a:pt x="9" y="2"/>
                      <a:pt x="9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2" name="Freeform 51">
                <a:extLst>
                  <a:ext uri="{FF2B5EF4-FFF2-40B4-BE49-F238E27FC236}">
                    <a16:creationId xmlns:a16="http://schemas.microsoft.com/office/drawing/2014/main" id="{4F5B229E-378F-4C72-8115-03EFFF4FC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413" y="5573233"/>
                <a:ext cx="76369" cy="30547"/>
              </a:xfrm>
              <a:custGeom>
                <a:avLst/>
                <a:gdLst>
                  <a:gd name="T0" fmla="*/ 8 w 15"/>
                  <a:gd name="T1" fmla="*/ 0 h 6"/>
                  <a:gd name="T2" fmla="*/ 7 w 15"/>
                  <a:gd name="T3" fmla="*/ 0 h 6"/>
                  <a:gd name="T4" fmla="*/ 5 w 15"/>
                  <a:gd name="T5" fmla="*/ 0 h 6"/>
                  <a:gd name="T6" fmla="*/ 0 w 15"/>
                  <a:gd name="T7" fmla="*/ 1 h 6"/>
                  <a:gd name="T8" fmla="*/ 0 w 15"/>
                  <a:gd name="T9" fmla="*/ 1 h 6"/>
                  <a:gd name="T10" fmla="*/ 0 w 15"/>
                  <a:gd name="T11" fmla="*/ 1 h 6"/>
                  <a:gd name="T12" fmla="*/ 0 w 15"/>
                  <a:gd name="T13" fmla="*/ 1 h 6"/>
                  <a:gd name="T14" fmla="*/ 1 w 15"/>
                  <a:gd name="T15" fmla="*/ 1 h 6"/>
                  <a:gd name="T16" fmla="*/ 8 w 15"/>
                  <a:gd name="T17" fmla="*/ 3 h 6"/>
                  <a:gd name="T18" fmla="*/ 4 w 15"/>
                  <a:gd name="T19" fmla="*/ 5 h 6"/>
                  <a:gd name="T20" fmla="*/ 4 w 15"/>
                  <a:gd name="T21" fmla="*/ 5 h 6"/>
                  <a:gd name="T22" fmla="*/ 4 w 15"/>
                  <a:gd name="T23" fmla="*/ 5 h 6"/>
                  <a:gd name="T24" fmla="*/ 8 w 15"/>
                  <a:gd name="T25" fmla="*/ 6 h 6"/>
                  <a:gd name="T26" fmla="*/ 14 w 15"/>
                  <a:gd name="T27" fmla="*/ 3 h 6"/>
                  <a:gd name="T28" fmla="*/ 8 w 15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6">
                    <a:moveTo>
                      <a:pt x="8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5" y="1"/>
                      <a:pt x="8" y="2"/>
                      <a:pt x="8" y="3"/>
                    </a:cubicBezTo>
                    <a:cubicBezTo>
                      <a:pt x="8" y="4"/>
                      <a:pt x="7" y="4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6" y="6"/>
                      <a:pt x="8" y="6"/>
                    </a:cubicBezTo>
                    <a:cubicBezTo>
                      <a:pt x="11" y="6"/>
                      <a:pt x="14" y="5"/>
                      <a:pt x="14" y="3"/>
                    </a:cubicBezTo>
                    <a:cubicBezTo>
                      <a:pt x="15" y="1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id="{4268DA26-E730-42D8-9E8D-E25180932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314" y="5603780"/>
                <a:ext cx="96734" cy="58550"/>
              </a:xfrm>
              <a:custGeom>
                <a:avLst/>
                <a:gdLst>
                  <a:gd name="T0" fmla="*/ 14 w 19"/>
                  <a:gd name="T1" fmla="*/ 3 h 11"/>
                  <a:gd name="T2" fmla="*/ 8 w 19"/>
                  <a:gd name="T3" fmla="*/ 3 h 11"/>
                  <a:gd name="T4" fmla="*/ 4 w 19"/>
                  <a:gd name="T5" fmla="*/ 1 h 11"/>
                  <a:gd name="T6" fmla="*/ 1 w 19"/>
                  <a:gd name="T7" fmla="*/ 2 h 11"/>
                  <a:gd name="T8" fmla="*/ 3 w 19"/>
                  <a:gd name="T9" fmla="*/ 7 h 11"/>
                  <a:gd name="T10" fmla="*/ 7 w 19"/>
                  <a:gd name="T11" fmla="*/ 9 h 11"/>
                  <a:gd name="T12" fmla="*/ 16 w 19"/>
                  <a:gd name="T13" fmla="*/ 7 h 11"/>
                  <a:gd name="T14" fmla="*/ 19 w 19"/>
                  <a:gd name="T15" fmla="*/ 5 h 11"/>
                  <a:gd name="T16" fmla="*/ 14 w 19"/>
                  <a:gd name="T1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14" y="3"/>
                    </a:moveTo>
                    <a:cubicBezTo>
                      <a:pt x="11" y="3"/>
                      <a:pt x="9" y="3"/>
                      <a:pt x="8" y="3"/>
                    </a:cubicBezTo>
                    <a:cubicBezTo>
                      <a:pt x="6" y="3"/>
                      <a:pt x="4" y="2"/>
                      <a:pt x="4" y="1"/>
                    </a:cubicBezTo>
                    <a:cubicBezTo>
                      <a:pt x="3" y="1"/>
                      <a:pt x="2" y="0"/>
                      <a:pt x="1" y="2"/>
                    </a:cubicBezTo>
                    <a:cubicBezTo>
                      <a:pt x="0" y="4"/>
                      <a:pt x="1" y="7"/>
                      <a:pt x="3" y="7"/>
                    </a:cubicBezTo>
                    <a:cubicBezTo>
                      <a:pt x="3" y="7"/>
                      <a:pt x="5" y="11"/>
                      <a:pt x="7" y="9"/>
                    </a:cubicBezTo>
                    <a:cubicBezTo>
                      <a:pt x="8" y="8"/>
                      <a:pt x="9" y="7"/>
                      <a:pt x="16" y="7"/>
                    </a:cubicBezTo>
                    <a:cubicBezTo>
                      <a:pt x="19" y="6"/>
                      <a:pt x="19" y="6"/>
                      <a:pt x="19" y="5"/>
                    </a:cubicBezTo>
                    <a:cubicBezTo>
                      <a:pt x="19" y="4"/>
                      <a:pt x="17" y="3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id="{9D05CD25-AD77-432A-B8E8-A3D65AA14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209" y="5494318"/>
                <a:ext cx="605858" cy="549854"/>
              </a:xfrm>
              <a:custGeom>
                <a:avLst/>
                <a:gdLst>
                  <a:gd name="T0" fmla="*/ 59 w 118"/>
                  <a:gd name="T1" fmla="*/ 0 h 105"/>
                  <a:gd name="T2" fmla="*/ 0 w 118"/>
                  <a:gd name="T3" fmla="*/ 59 h 105"/>
                  <a:gd name="T4" fmla="*/ 3 w 118"/>
                  <a:gd name="T5" fmla="*/ 78 h 105"/>
                  <a:gd name="T6" fmla="*/ 8 w 118"/>
                  <a:gd name="T7" fmla="*/ 78 h 105"/>
                  <a:gd name="T8" fmla="*/ 17 w 118"/>
                  <a:gd name="T9" fmla="*/ 75 h 105"/>
                  <a:gd name="T10" fmla="*/ 20 w 118"/>
                  <a:gd name="T11" fmla="*/ 75 h 105"/>
                  <a:gd name="T12" fmla="*/ 24 w 118"/>
                  <a:gd name="T13" fmla="*/ 77 h 105"/>
                  <a:gd name="T14" fmla="*/ 27 w 118"/>
                  <a:gd name="T15" fmla="*/ 80 h 105"/>
                  <a:gd name="T16" fmla="*/ 30 w 118"/>
                  <a:gd name="T17" fmla="*/ 81 h 105"/>
                  <a:gd name="T18" fmla="*/ 33 w 118"/>
                  <a:gd name="T19" fmla="*/ 80 h 105"/>
                  <a:gd name="T20" fmla="*/ 31 w 118"/>
                  <a:gd name="T21" fmla="*/ 78 h 105"/>
                  <a:gd name="T22" fmla="*/ 29 w 118"/>
                  <a:gd name="T23" fmla="*/ 74 h 105"/>
                  <a:gd name="T24" fmla="*/ 26 w 118"/>
                  <a:gd name="T25" fmla="*/ 69 h 105"/>
                  <a:gd name="T26" fmla="*/ 32 w 118"/>
                  <a:gd name="T27" fmla="*/ 64 h 105"/>
                  <a:gd name="T28" fmla="*/ 38 w 118"/>
                  <a:gd name="T29" fmla="*/ 70 h 105"/>
                  <a:gd name="T30" fmla="*/ 41 w 118"/>
                  <a:gd name="T31" fmla="*/ 71 h 105"/>
                  <a:gd name="T32" fmla="*/ 44 w 118"/>
                  <a:gd name="T33" fmla="*/ 71 h 105"/>
                  <a:gd name="T34" fmla="*/ 55 w 118"/>
                  <a:gd name="T35" fmla="*/ 79 h 105"/>
                  <a:gd name="T36" fmla="*/ 67 w 118"/>
                  <a:gd name="T37" fmla="*/ 78 h 105"/>
                  <a:gd name="T38" fmla="*/ 71 w 118"/>
                  <a:gd name="T39" fmla="*/ 79 h 105"/>
                  <a:gd name="T40" fmla="*/ 76 w 118"/>
                  <a:gd name="T41" fmla="*/ 78 h 105"/>
                  <a:gd name="T42" fmla="*/ 81 w 118"/>
                  <a:gd name="T43" fmla="*/ 79 h 105"/>
                  <a:gd name="T44" fmla="*/ 86 w 118"/>
                  <a:gd name="T45" fmla="*/ 78 h 105"/>
                  <a:gd name="T46" fmla="*/ 85 w 118"/>
                  <a:gd name="T47" fmla="*/ 83 h 105"/>
                  <a:gd name="T48" fmla="*/ 84 w 118"/>
                  <a:gd name="T49" fmla="*/ 88 h 105"/>
                  <a:gd name="T50" fmla="*/ 82 w 118"/>
                  <a:gd name="T51" fmla="*/ 93 h 105"/>
                  <a:gd name="T52" fmla="*/ 78 w 118"/>
                  <a:gd name="T53" fmla="*/ 98 h 105"/>
                  <a:gd name="T54" fmla="*/ 74 w 118"/>
                  <a:gd name="T55" fmla="*/ 104 h 105"/>
                  <a:gd name="T56" fmla="*/ 80 w 118"/>
                  <a:gd name="T57" fmla="*/ 102 h 105"/>
                  <a:gd name="T58" fmla="*/ 88 w 118"/>
                  <a:gd name="T59" fmla="*/ 96 h 105"/>
                  <a:gd name="T60" fmla="*/ 91 w 118"/>
                  <a:gd name="T61" fmla="*/ 93 h 105"/>
                  <a:gd name="T62" fmla="*/ 91 w 118"/>
                  <a:gd name="T63" fmla="*/ 93 h 105"/>
                  <a:gd name="T64" fmla="*/ 91 w 118"/>
                  <a:gd name="T65" fmla="*/ 92 h 105"/>
                  <a:gd name="T66" fmla="*/ 102 w 118"/>
                  <a:gd name="T67" fmla="*/ 90 h 105"/>
                  <a:gd name="T68" fmla="*/ 109 w 118"/>
                  <a:gd name="T69" fmla="*/ 91 h 105"/>
                  <a:gd name="T70" fmla="*/ 118 w 118"/>
                  <a:gd name="T71" fmla="*/ 59 h 105"/>
                  <a:gd name="T72" fmla="*/ 59 w 118"/>
                  <a:gd name="T73" fmla="*/ 0 h 105"/>
                  <a:gd name="T74" fmla="*/ 107 w 118"/>
                  <a:gd name="T75" fmla="*/ 57 h 105"/>
                  <a:gd name="T76" fmla="*/ 54 w 118"/>
                  <a:gd name="T77" fmla="*/ 71 h 105"/>
                  <a:gd name="T78" fmla="*/ 13 w 118"/>
                  <a:gd name="T79" fmla="*/ 41 h 105"/>
                  <a:gd name="T80" fmla="*/ 32 w 118"/>
                  <a:gd name="T81" fmla="*/ 35 h 105"/>
                  <a:gd name="T82" fmla="*/ 37 w 118"/>
                  <a:gd name="T83" fmla="*/ 46 h 105"/>
                  <a:gd name="T84" fmla="*/ 63 w 118"/>
                  <a:gd name="T85" fmla="*/ 55 h 105"/>
                  <a:gd name="T86" fmla="*/ 65 w 118"/>
                  <a:gd name="T87" fmla="*/ 53 h 105"/>
                  <a:gd name="T88" fmla="*/ 62 w 118"/>
                  <a:gd name="T89" fmla="*/ 47 h 105"/>
                  <a:gd name="T90" fmla="*/ 52 w 118"/>
                  <a:gd name="T91" fmla="*/ 42 h 105"/>
                  <a:gd name="T92" fmla="*/ 34 w 118"/>
                  <a:gd name="T93" fmla="*/ 30 h 105"/>
                  <a:gd name="T94" fmla="*/ 36 w 118"/>
                  <a:gd name="T95" fmla="*/ 19 h 105"/>
                  <a:gd name="T96" fmla="*/ 51 w 118"/>
                  <a:gd name="T97" fmla="*/ 13 h 105"/>
                  <a:gd name="T98" fmla="*/ 64 w 118"/>
                  <a:gd name="T99" fmla="*/ 12 h 105"/>
                  <a:gd name="T100" fmla="*/ 79 w 118"/>
                  <a:gd name="T101" fmla="*/ 15 h 105"/>
                  <a:gd name="T102" fmla="*/ 89 w 118"/>
                  <a:gd name="T103" fmla="*/ 37 h 105"/>
                  <a:gd name="T104" fmla="*/ 89 w 118"/>
                  <a:gd name="T105" fmla="*/ 45 h 105"/>
                  <a:gd name="T106" fmla="*/ 87 w 118"/>
                  <a:gd name="T107" fmla="*/ 49 h 105"/>
                  <a:gd name="T108" fmla="*/ 88 w 118"/>
                  <a:gd name="T109" fmla="*/ 49 h 105"/>
                  <a:gd name="T110" fmla="*/ 93 w 118"/>
                  <a:gd name="T111" fmla="*/ 43 h 105"/>
                  <a:gd name="T112" fmla="*/ 107 w 118"/>
                  <a:gd name="T113" fmla="*/ 5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8" h="105">
                    <a:moveTo>
                      <a:pt x="59" y="0"/>
                    </a:moveTo>
                    <a:cubicBezTo>
                      <a:pt x="27" y="0"/>
                      <a:pt x="0" y="26"/>
                      <a:pt x="0" y="59"/>
                    </a:cubicBezTo>
                    <a:cubicBezTo>
                      <a:pt x="0" y="65"/>
                      <a:pt x="1" y="72"/>
                      <a:pt x="3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11" y="78"/>
                      <a:pt x="15" y="77"/>
                      <a:pt x="17" y="75"/>
                    </a:cubicBezTo>
                    <a:cubicBezTo>
                      <a:pt x="18" y="75"/>
                      <a:pt x="19" y="75"/>
                      <a:pt x="20" y="75"/>
                    </a:cubicBezTo>
                    <a:cubicBezTo>
                      <a:pt x="22" y="75"/>
                      <a:pt x="23" y="75"/>
                      <a:pt x="24" y="77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0"/>
                      <a:pt x="29" y="81"/>
                      <a:pt x="30" y="81"/>
                    </a:cubicBezTo>
                    <a:cubicBezTo>
                      <a:pt x="31" y="81"/>
                      <a:pt x="32" y="81"/>
                      <a:pt x="33" y="80"/>
                    </a:cubicBezTo>
                    <a:cubicBezTo>
                      <a:pt x="33" y="79"/>
                      <a:pt x="33" y="78"/>
                      <a:pt x="31" y="78"/>
                    </a:cubicBezTo>
                    <a:cubicBezTo>
                      <a:pt x="30" y="77"/>
                      <a:pt x="29" y="76"/>
                      <a:pt x="29" y="74"/>
                    </a:cubicBezTo>
                    <a:cubicBezTo>
                      <a:pt x="28" y="73"/>
                      <a:pt x="26" y="72"/>
                      <a:pt x="26" y="69"/>
                    </a:cubicBezTo>
                    <a:cubicBezTo>
                      <a:pt x="25" y="67"/>
                      <a:pt x="27" y="63"/>
                      <a:pt x="32" y="64"/>
                    </a:cubicBezTo>
                    <a:cubicBezTo>
                      <a:pt x="35" y="65"/>
                      <a:pt x="37" y="69"/>
                      <a:pt x="38" y="70"/>
                    </a:cubicBezTo>
                    <a:cubicBezTo>
                      <a:pt x="38" y="71"/>
                      <a:pt x="39" y="72"/>
                      <a:pt x="41" y="71"/>
                    </a:cubicBezTo>
                    <a:cubicBezTo>
                      <a:pt x="42" y="70"/>
                      <a:pt x="43" y="70"/>
                      <a:pt x="44" y="71"/>
                    </a:cubicBezTo>
                    <a:cubicBezTo>
                      <a:pt x="44" y="72"/>
                      <a:pt x="50" y="79"/>
                      <a:pt x="55" y="79"/>
                    </a:cubicBezTo>
                    <a:cubicBezTo>
                      <a:pt x="61" y="79"/>
                      <a:pt x="64" y="78"/>
                      <a:pt x="67" y="78"/>
                    </a:cubicBezTo>
                    <a:cubicBezTo>
                      <a:pt x="69" y="78"/>
                      <a:pt x="70" y="79"/>
                      <a:pt x="71" y="79"/>
                    </a:cubicBezTo>
                    <a:cubicBezTo>
                      <a:pt x="72" y="79"/>
                      <a:pt x="74" y="78"/>
                      <a:pt x="76" y="78"/>
                    </a:cubicBezTo>
                    <a:cubicBezTo>
                      <a:pt x="77" y="78"/>
                      <a:pt x="79" y="79"/>
                      <a:pt x="81" y="79"/>
                    </a:cubicBezTo>
                    <a:cubicBezTo>
                      <a:pt x="83" y="79"/>
                      <a:pt x="86" y="77"/>
                      <a:pt x="86" y="78"/>
                    </a:cubicBezTo>
                    <a:cubicBezTo>
                      <a:pt x="86" y="79"/>
                      <a:pt x="85" y="82"/>
                      <a:pt x="85" y="83"/>
                    </a:cubicBezTo>
                    <a:cubicBezTo>
                      <a:pt x="85" y="84"/>
                      <a:pt x="85" y="87"/>
                      <a:pt x="84" y="88"/>
                    </a:cubicBezTo>
                    <a:cubicBezTo>
                      <a:pt x="84" y="90"/>
                      <a:pt x="82" y="92"/>
                      <a:pt x="82" y="93"/>
                    </a:cubicBezTo>
                    <a:cubicBezTo>
                      <a:pt x="80" y="95"/>
                      <a:pt x="79" y="96"/>
                      <a:pt x="78" y="98"/>
                    </a:cubicBezTo>
                    <a:cubicBezTo>
                      <a:pt x="77" y="101"/>
                      <a:pt x="74" y="103"/>
                      <a:pt x="74" y="104"/>
                    </a:cubicBezTo>
                    <a:cubicBezTo>
                      <a:pt x="73" y="105"/>
                      <a:pt x="78" y="104"/>
                      <a:pt x="80" y="102"/>
                    </a:cubicBezTo>
                    <a:cubicBezTo>
                      <a:pt x="81" y="101"/>
                      <a:pt x="84" y="96"/>
                      <a:pt x="88" y="96"/>
                    </a:cubicBezTo>
                    <a:cubicBezTo>
                      <a:pt x="90" y="95"/>
                      <a:pt x="91" y="94"/>
                      <a:pt x="91" y="93"/>
                    </a:cubicBezTo>
                    <a:cubicBezTo>
                      <a:pt x="91" y="93"/>
                      <a:pt x="91" y="93"/>
                      <a:pt x="91" y="93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4" y="91"/>
                      <a:pt x="98" y="90"/>
                      <a:pt x="102" y="90"/>
                    </a:cubicBezTo>
                    <a:cubicBezTo>
                      <a:pt x="104" y="90"/>
                      <a:pt x="107" y="90"/>
                      <a:pt x="109" y="91"/>
                    </a:cubicBezTo>
                    <a:cubicBezTo>
                      <a:pt x="115" y="82"/>
                      <a:pt x="118" y="70"/>
                      <a:pt x="118" y="59"/>
                    </a:cubicBezTo>
                    <a:cubicBezTo>
                      <a:pt x="118" y="26"/>
                      <a:pt x="92" y="0"/>
                      <a:pt x="59" y="0"/>
                    </a:cubicBezTo>
                    <a:close/>
                    <a:moveTo>
                      <a:pt x="107" y="57"/>
                    </a:moveTo>
                    <a:cubicBezTo>
                      <a:pt x="105" y="73"/>
                      <a:pt x="79" y="78"/>
                      <a:pt x="54" y="71"/>
                    </a:cubicBezTo>
                    <a:cubicBezTo>
                      <a:pt x="31" y="64"/>
                      <a:pt x="10" y="49"/>
                      <a:pt x="13" y="41"/>
                    </a:cubicBezTo>
                    <a:cubicBezTo>
                      <a:pt x="14" y="36"/>
                      <a:pt x="22" y="34"/>
                      <a:pt x="32" y="35"/>
                    </a:cubicBezTo>
                    <a:cubicBezTo>
                      <a:pt x="30" y="38"/>
                      <a:pt x="30" y="42"/>
                      <a:pt x="37" y="46"/>
                    </a:cubicBezTo>
                    <a:cubicBezTo>
                      <a:pt x="46" y="51"/>
                      <a:pt x="60" y="55"/>
                      <a:pt x="63" y="55"/>
                    </a:cubicBezTo>
                    <a:cubicBezTo>
                      <a:pt x="65" y="55"/>
                      <a:pt x="66" y="54"/>
                      <a:pt x="65" y="53"/>
                    </a:cubicBezTo>
                    <a:cubicBezTo>
                      <a:pt x="63" y="52"/>
                      <a:pt x="62" y="50"/>
                      <a:pt x="62" y="47"/>
                    </a:cubicBezTo>
                    <a:cubicBezTo>
                      <a:pt x="61" y="46"/>
                      <a:pt x="61" y="44"/>
                      <a:pt x="52" y="42"/>
                    </a:cubicBezTo>
                    <a:cubicBezTo>
                      <a:pt x="33" y="38"/>
                      <a:pt x="33" y="33"/>
                      <a:pt x="34" y="30"/>
                    </a:cubicBezTo>
                    <a:cubicBezTo>
                      <a:pt x="34" y="30"/>
                      <a:pt x="36" y="22"/>
                      <a:pt x="36" y="19"/>
                    </a:cubicBezTo>
                    <a:cubicBezTo>
                      <a:pt x="37" y="17"/>
                      <a:pt x="39" y="11"/>
                      <a:pt x="51" y="13"/>
                    </a:cubicBezTo>
                    <a:cubicBezTo>
                      <a:pt x="58" y="15"/>
                      <a:pt x="62" y="13"/>
                      <a:pt x="64" y="12"/>
                    </a:cubicBezTo>
                    <a:cubicBezTo>
                      <a:pt x="70" y="11"/>
                      <a:pt x="75" y="12"/>
                      <a:pt x="79" y="15"/>
                    </a:cubicBezTo>
                    <a:cubicBezTo>
                      <a:pt x="82" y="19"/>
                      <a:pt x="87" y="29"/>
                      <a:pt x="89" y="37"/>
                    </a:cubicBezTo>
                    <a:cubicBezTo>
                      <a:pt x="90" y="41"/>
                      <a:pt x="90" y="43"/>
                      <a:pt x="89" y="45"/>
                    </a:cubicBezTo>
                    <a:cubicBezTo>
                      <a:pt x="89" y="46"/>
                      <a:pt x="89" y="46"/>
                      <a:pt x="87" y="49"/>
                    </a:cubicBezTo>
                    <a:cubicBezTo>
                      <a:pt x="87" y="49"/>
                      <a:pt x="87" y="50"/>
                      <a:pt x="88" y="49"/>
                    </a:cubicBezTo>
                    <a:cubicBezTo>
                      <a:pt x="91" y="47"/>
                      <a:pt x="92" y="45"/>
                      <a:pt x="93" y="43"/>
                    </a:cubicBezTo>
                    <a:cubicBezTo>
                      <a:pt x="103" y="45"/>
                      <a:pt x="109" y="50"/>
                      <a:pt x="107" y="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id="{41471176-92CB-4A2B-9792-718EFBEF0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4976" y="5944894"/>
                <a:ext cx="15274" cy="15274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2 w 3"/>
                  <a:gd name="T9" fmla="*/ 2 h 3"/>
                  <a:gd name="T10" fmla="*/ 3 w 3"/>
                  <a:gd name="T11" fmla="*/ 1 h 3"/>
                  <a:gd name="T12" fmla="*/ 2 w 3"/>
                  <a:gd name="T13" fmla="*/ 0 h 3"/>
                  <a:gd name="T14" fmla="*/ 0 w 3"/>
                  <a:gd name="T15" fmla="*/ 0 h 3"/>
                  <a:gd name="T16" fmla="*/ 0 w 3"/>
                  <a:gd name="T17" fmla="*/ 3 h 3"/>
                  <a:gd name="T18" fmla="*/ 1 w 3"/>
                  <a:gd name="T19" fmla="*/ 3 h 3"/>
                  <a:gd name="T20" fmla="*/ 1 w 3"/>
                  <a:gd name="T21" fmla="*/ 2 h 3"/>
                  <a:gd name="T22" fmla="*/ 1 w 3"/>
                  <a:gd name="T23" fmla="*/ 1 h 3"/>
                  <a:gd name="T24" fmla="*/ 1 w 3"/>
                  <a:gd name="T25" fmla="*/ 0 h 3"/>
                  <a:gd name="T26" fmla="*/ 1 w 3"/>
                  <a:gd name="T27" fmla="*/ 0 h 3"/>
                  <a:gd name="T28" fmla="*/ 2 w 3"/>
                  <a:gd name="T29" fmla="*/ 1 h 3"/>
                  <a:gd name="T30" fmla="*/ 1 w 3"/>
                  <a:gd name="T3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2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id="{FD9C2024-2111-4571-8309-9E50091D4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54793" y="5934711"/>
                <a:ext cx="30547" cy="30547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3 w 6"/>
                  <a:gd name="T11" fmla="*/ 1 h 6"/>
                  <a:gd name="T12" fmla="*/ 1 w 6"/>
                  <a:gd name="T13" fmla="*/ 3 h 6"/>
                  <a:gd name="T14" fmla="*/ 3 w 6"/>
                  <a:gd name="T15" fmla="*/ 6 h 6"/>
                  <a:gd name="T16" fmla="*/ 6 w 6"/>
                  <a:gd name="T17" fmla="*/ 3 h 6"/>
                  <a:gd name="T18" fmla="*/ 3 w 6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moveTo>
                      <a:pt x="3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5" y="6"/>
                      <a:pt x="6" y="5"/>
                      <a:pt x="6" y="3"/>
                    </a:cubicBezTo>
                    <a:cubicBezTo>
                      <a:pt x="6" y="2"/>
                      <a:pt x="5" y="1"/>
                      <a:pt x="3" y="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B406AF9-CBD3-45FD-BFF0-AD52B625439E}"/>
                </a:ext>
              </a:extLst>
            </p:cNvPr>
            <p:cNvGrpSpPr/>
            <p:nvPr/>
          </p:nvGrpSpPr>
          <p:grpSpPr>
            <a:xfrm>
              <a:off x="3639252" y="5657238"/>
              <a:ext cx="1130256" cy="313112"/>
              <a:chOff x="3422805" y="5657238"/>
              <a:chExt cx="1130256" cy="313112"/>
            </a:xfrm>
            <a:grpFill/>
          </p:grpSpPr>
          <p:sp>
            <p:nvSpPr>
              <p:cNvPr id="103" name="Freeform 56">
                <a:extLst>
                  <a:ext uri="{FF2B5EF4-FFF2-40B4-BE49-F238E27FC236}">
                    <a16:creationId xmlns:a16="http://schemas.microsoft.com/office/drawing/2014/main" id="{7C537FAE-B635-4DD0-A8C5-8E5278077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805" y="5746335"/>
                <a:ext cx="119645" cy="218923"/>
              </a:xfrm>
              <a:custGeom>
                <a:avLst/>
                <a:gdLst>
                  <a:gd name="T0" fmla="*/ 1 w 23"/>
                  <a:gd name="T1" fmla="*/ 14 h 42"/>
                  <a:gd name="T2" fmla="*/ 0 w 23"/>
                  <a:gd name="T3" fmla="*/ 1 h 42"/>
                  <a:gd name="T4" fmla="*/ 9 w 23"/>
                  <a:gd name="T5" fmla="*/ 1 h 42"/>
                  <a:gd name="T6" fmla="*/ 9 w 23"/>
                  <a:gd name="T7" fmla="*/ 9 h 42"/>
                  <a:gd name="T8" fmla="*/ 10 w 23"/>
                  <a:gd name="T9" fmla="*/ 9 h 42"/>
                  <a:gd name="T10" fmla="*/ 21 w 23"/>
                  <a:gd name="T11" fmla="*/ 0 h 42"/>
                  <a:gd name="T12" fmla="*/ 23 w 23"/>
                  <a:gd name="T13" fmla="*/ 1 h 42"/>
                  <a:gd name="T14" fmla="*/ 23 w 23"/>
                  <a:gd name="T15" fmla="*/ 10 h 42"/>
                  <a:gd name="T16" fmla="*/ 20 w 23"/>
                  <a:gd name="T17" fmla="*/ 10 h 42"/>
                  <a:gd name="T18" fmla="*/ 11 w 23"/>
                  <a:gd name="T19" fmla="*/ 18 h 42"/>
                  <a:gd name="T20" fmla="*/ 11 w 23"/>
                  <a:gd name="T21" fmla="*/ 21 h 42"/>
                  <a:gd name="T22" fmla="*/ 11 w 23"/>
                  <a:gd name="T23" fmla="*/ 42 h 42"/>
                  <a:gd name="T24" fmla="*/ 0 w 23"/>
                  <a:gd name="T25" fmla="*/ 42 h 42"/>
                  <a:gd name="T26" fmla="*/ 1 w 23"/>
                  <a:gd name="T27" fmla="*/ 1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1" y="14"/>
                    </a:moveTo>
                    <a:cubicBezTo>
                      <a:pt x="1" y="9"/>
                      <a:pt x="0" y="5"/>
                      <a:pt x="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2" y="3"/>
                      <a:pt x="16" y="0"/>
                      <a:pt x="21" y="0"/>
                    </a:cubicBezTo>
                    <a:cubicBezTo>
                      <a:pt x="22" y="0"/>
                      <a:pt x="22" y="1"/>
                      <a:pt x="23" y="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1" y="10"/>
                      <a:pt x="20" y="10"/>
                    </a:cubicBezTo>
                    <a:cubicBezTo>
                      <a:pt x="15" y="10"/>
                      <a:pt x="12" y="13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4" name="Freeform 57">
                <a:extLst>
                  <a:ext uri="{FF2B5EF4-FFF2-40B4-BE49-F238E27FC236}">
                    <a16:creationId xmlns:a16="http://schemas.microsoft.com/office/drawing/2014/main" id="{49DDB2C7-2A56-459A-A755-6E2B6E0C13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7723" y="5746335"/>
                <a:ext cx="188376" cy="224015"/>
              </a:xfrm>
              <a:custGeom>
                <a:avLst/>
                <a:gdLst>
                  <a:gd name="T0" fmla="*/ 10 w 37"/>
                  <a:gd name="T1" fmla="*/ 24 h 43"/>
                  <a:gd name="T2" fmla="*/ 22 w 37"/>
                  <a:gd name="T3" fmla="*/ 35 h 43"/>
                  <a:gd name="T4" fmla="*/ 33 w 37"/>
                  <a:gd name="T5" fmla="*/ 33 h 43"/>
                  <a:gd name="T6" fmla="*/ 35 w 37"/>
                  <a:gd name="T7" fmla="*/ 40 h 43"/>
                  <a:gd name="T8" fmla="*/ 21 w 37"/>
                  <a:gd name="T9" fmla="*/ 43 h 43"/>
                  <a:gd name="T10" fmla="*/ 0 w 37"/>
                  <a:gd name="T11" fmla="*/ 22 h 43"/>
                  <a:gd name="T12" fmla="*/ 20 w 37"/>
                  <a:gd name="T13" fmla="*/ 0 h 43"/>
                  <a:gd name="T14" fmla="*/ 37 w 37"/>
                  <a:gd name="T15" fmla="*/ 20 h 43"/>
                  <a:gd name="T16" fmla="*/ 37 w 37"/>
                  <a:gd name="T17" fmla="*/ 24 h 43"/>
                  <a:gd name="T18" fmla="*/ 10 w 37"/>
                  <a:gd name="T19" fmla="*/ 24 h 43"/>
                  <a:gd name="T20" fmla="*/ 27 w 37"/>
                  <a:gd name="T21" fmla="*/ 17 h 43"/>
                  <a:gd name="T22" fmla="*/ 19 w 37"/>
                  <a:gd name="T23" fmla="*/ 7 h 43"/>
                  <a:gd name="T24" fmla="*/ 10 w 37"/>
                  <a:gd name="T25" fmla="*/ 17 h 43"/>
                  <a:gd name="T26" fmla="*/ 27 w 37"/>
                  <a:gd name="T27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43">
                    <a:moveTo>
                      <a:pt x="10" y="24"/>
                    </a:moveTo>
                    <a:cubicBezTo>
                      <a:pt x="10" y="32"/>
                      <a:pt x="16" y="35"/>
                      <a:pt x="22" y="35"/>
                    </a:cubicBezTo>
                    <a:cubicBezTo>
                      <a:pt x="27" y="35"/>
                      <a:pt x="30" y="34"/>
                      <a:pt x="33" y="33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1" y="42"/>
                      <a:pt x="27" y="43"/>
                      <a:pt x="21" y="43"/>
                    </a:cubicBezTo>
                    <a:cubicBezTo>
                      <a:pt x="7" y="43"/>
                      <a:pt x="0" y="35"/>
                      <a:pt x="0" y="22"/>
                    </a:cubicBezTo>
                    <a:cubicBezTo>
                      <a:pt x="0" y="11"/>
                      <a:pt x="7" y="0"/>
                      <a:pt x="20" y="0"/>
                    </a:cubicBezTo>
                    <a:cubicBezTo>
                      <a:pt x="33" y="0"/>
                      <a:pt x="37" y="11"/>
                      <a:pt x="37" y="20"/>
                    </a:cubicBezTo>
                    <a:cubicBezTo>
                      <a:pt x="37" y="22"/>
                      <a:pt x="37" y="23"/>
                      <a:pt x="37" y="24"/>
                    </a:cubicBezTo>
                    <a:lnTo>
                      <a:pt x="10" y="24"/>
                    </a:lnTo>
                    <a:close/>
                    <a:moveTo>
                      <a:pt x="27" y="17"/>
                    </a:moveTo>
                    <a:cubicBezTo>
                      <a:pt x="27" y="13"/>
                      <a:pt x="26" y="7"/>
                      <a:pt x="19" y="7"/>
                    </a:cubicBezTo>
                    <a:cubicBezTo>
                      <a:pt x="13" y="7"/>
                      <a:pt x="10" y="13"/>
                      <a:pt x="10" y="17"/>
                    </a:cubicBezTo>
                    <a:lnTo>
                      <a:pt x="2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5" name="Freeform 58">
                <a:extLst>
                  <a:ext uri="{FF2B5EF4-FFF2-40B4-BE49-F238E27FC236}">
                    <a16:creationId xmlns:a16="http://schemas.microsoft.com/office/drawing/2014/main" id="{9E9F390B-56A4-4CBB-AC77-87C6A391D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6464" y="5657238"/>
                <a:ext cx="206196" cy="313112"/>
              </a:xfrm>
              <a:custGeom>
                <a:avLst/>
                <a:gdLst>
                  <a:gd name="T0" fmla="*/ 30 w 40"/>
                  <a:gd name="T1" fmla="*/ 41 h 60"/>
                  <a:gd name="T2" fmla="*/ 30 w 40"/>
                  <a:gd name="T3" fmla="*/ 44 h 60"/>
                  <a:gd name="T4" fmla="*/ 21 w 40"/>
                  <a:gd name="T5" fmla="*/ 52 h 60"/>
                  <a:gd name="T6" fmla="*/ 11 w 40"/>
                  <a:gd name="T7" fmla="*/ 39 h 60"/>
                  <a:gd name="T8" fmla="*/ 21 w 40"/>
                  <a:gd name="T9" fmla="*/ 25 h 60"/>
                  <a:gd name="T10" fmla="*/ 30 w 40"/>
                  <a:gd name="T11" fmla="*/ 33 h 60"/>
                  <a:gd name="T12" fmla="*/ 30 w 40"/>
                  <a:gd name="T13" fmla="*/ 35 h 60"/>
                  <a:gd name="T14" fmla="*/ 30 w 40"/>
                  <a:gd name="T15" fmla="*/ 41 h 60"/>
                  <a:gd name="T16" fmla="*/ 40 w 40"/>
                  <a:gd name="T17" fmla="*/ 3 h 60"/>
                  <a:gd name="T18" fmla="*/ 30 w 40"/>
                  <a:gd name="T19" fmla="*/ 0 h 60"/>
                  <a:gd name="T20" fmla="*/ 30 w 40"/>
                  <a:gd name="T21" fmla="*/ 23 h 60"/>
                  <a:gd name="T22" fmla="*/ 30 w 40"/>
                  <a:gd name="T23" fmla="*/ 23 h 60"/>
                  <a:gd name="T24" fmla="*/ 18 w 40"/>
                  <a:gd name="T25" fmla="*/ 17 h 60"/>
                  <a:gd name="T26" fmla="*/ 0 w 40"/>
                  <a:gd name="T27" fmla="*/ 39 h 60"/>
                  <a:gd name="T28" fmla="*/ 18 w 40"/>
                  <a:gd name="T29" fmla="*/ 60 h 60"/>
                  <a:gd name="T30" fmla="*/ 31 w 40"/>
                  <a:gd name="T31" fmla="*/ 52 h 60"/>
                  <a:gd name="T32" fmla="*/ 31 w 40"/>
                  <a:gd name="T33" fmla="*/ 52 h 60"/>
                  <a:gd name="T34" fmla="*/ 31 w 40"/>
                  <a:gd name="T35" fmla="*/ 59 h 60"/>
                  <a:gd name="T36" fmla="*/ 40 w 40"/>
                  <a:gd name="T37" fmla="*/ 59 h 60"/>
                  <a:gd name="T38" fmla="*/ 40 w 40"/>
                  <a:gd name="T39" fmla="*/ 47 h 60"/>
                  <a:gd name="T40" fmla="*/ 40 w 40"/>
                  <a:gd name="T4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60">
                    <a:moveTo>
                      <a:pt x="30" y="41"/>
                    </a:moveTo>
                    <a:cubicBezTo>
                      <a:pt x="30" y="42"/>
                      <a:pt x="30" y="43"/>
                      <a:pt x="30" y="44"/>
                    </a:cubicBezTo>
                    <a:cubicBezTo>
                      <a:pt x="29" y="49"/>
                      <a:pt x="25" y="52"/>
                      <a:pt x="21" y="52"/>
                    </a:cubicBezTo>
                    <a:cubicBezTo>
                      <a:pt x="14" y="52"/>
                      <a:pt x="11" y="46"/>
                      <a:pt x="11" y="39"/>
                    </a:cubicBezTo>
                    <a:cubicBezTo>
                      <a:pt x="11" y="31"/>
                      <a:pt x="14" y="25"/>
                      <a:pt x="21" y="25"/>
                    </a:cubicBezTo>
                    <a:cubicBezTo>
                      <a:pt x="25" y="25"/>
                      <a:pt x="29" y="29"/>
                      <a:pt x="30" y="33"/>
                    </a:cubicBezTo>
                    <a:cubicBezTo>
                      <a:pt x="30" y="33"/>
                      <a:pt x="30" y="34"/>
                      <a:pt x="30" y="35"/>
                    </a:cubicBezTo>
                    <a:lnTo>
                      <a:pt x="30" y="41"/>
                    </a:lnTo>
                    <a:close/>
                    <a:moveTo>
                      <a:pt x="40" y="3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8" y="20"/>
                      <a:pt x="24" y="17"/>
                      <a:pt x="18" y="17"/>
                    </a:cubicBezTo>
                    <a:cubicBezTo>
                      <a:pt x="9" y="17"/>
                      <a:pt x="0" y="26"/>
                      <a:pt x="0" y="39"/>
                    </a:cubicBezTo>
                    <a:cubicBezTo>
                      <a:pt x="0" y="52"/>
                      <a:pt x="8" y="60"/>
                      <a:pt x="18" y="60"/>
                    </a:cubicBezTo>
                    <a:cubicBezTo>
                      <a:pt x="23" y="60"/>
                      <a:pt x="28" y="57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6"/>
                      <a:pt x="40" y="52"/>
                      <a:pt x="40" y="47"/>
                    </a:cubicBezTo>
                    <a:lnTo>
                      <a:pt x="4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6" name="Freeform 59">
                <a:extLst>
                  <a:ext uri="{FF2B5EF4-FFF2-40B4-BE49-F238E27FC236}">
                    <a16:creationId xmlns:a16="http://schemas.microsoft.com/office/drawing/2014/main" id="{0DEFBFAA-6796-4FA2-9A5F-6208DE657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8480" y="5682694"/>
                <a:ext cx="165466" cy="282565"/>
              </a:xfrm>
              <a:custGeom>
                <a:avLst/>
                <a:gdLst>
                  <a:gd name="T0" fmla="*/ 18 w 32"/>
                  <a:gd name="T1" fmla="*/ 12 h 54"/>
                  <a:gd name="T2" fmla="*/ 10 w 32"/>
                  <a:gd name="T3" fmla="*/ 15 h 54"/>
                  <a:gd name="T4" fmla="*/ 4 w 32"/>
                  <a:gd name="T5" fmla="*/ 21 h 54"/>
                  <a:gd name="T6" fmla="*/ 4 w 32"/>
                  <a:gd name="T7" fmla="*/ 21 h 54"/>
                  <a:gd name="T8" fmla="*/ 4 w 32"/>
                  <a:gd name="T9" fmla="*/ 2 h 54"/>
                  <a:gd name="T10" fmla="*/ 0 w 32"/>
                  <a:gd name="T11" fmla="*/ 0 h 54"/>
                  <a:gd name="T12" fmla="*/ 0 w 32"/>
                  <a:gd name="T13" fmla="*/ 54 h 54"/>
                  <a:gd name="T14" fmla="*/ 4 w 32"/>
                  <a:gd name="T15" fmla="*/ 54 h 54"/>
                  <a:gd name="T16" fmla="*/ 4 w 32"/>
                  <a:gd name="T17" fmla="*/ 29 h 54"/>
                  <a:gd name="T18" fmla="*/ 5 w 32"/>
                  <a:gd name="T19" fmla="*/ 25 h 54"/>
                  <a:gd name="T20" fmla="*/ 17 w 32"/>
                  <a:gd name="T21" fmla="*/ 16 h 54"/>
                  <a:gd name="T22" fmla="*/ 28 w 32"/>
                  <a:gd name="T23" fmla="*/ 30 h 54"/>
                  <a:gd name="T24" fmla="*/ 28 w 32"/>
                  <a:gd name="T25" fmla="*/ 54 h 54"/>
                  <a:gd name="T26" fmla="*/ 32 w 32"/>
                  <a:gd name="T27" fmla="*/ 54 h 54"/>
                  <a:gd name="T28" fmla="*/ 32 w 32"/>
                  <a:gd name="T29" fmla="*/ 29 h 54"/>
                  <a:gd name="T30" fmla="*/ 18 w 32"/>
                  <a:gd name="T31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54">
                    <a:moveTo>
                      <a:pt x="18" y="12"/>
                    </a:moveTo>
                    <a:cubicBezTo>
                      <a:pt x="15" y="12"/>
                      <a:pt x="12" y="13"/>
                      <a:pt x="10" y="15"/>
                    </a:cubicBezTo>
                    <a:cubicBezTo>
                      <a:pt x="8" y="16"/>
                      <a:pt x="6" y="18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7"/>
                      <a:pt x="4" y="26"/>
                      <a:pt x="5" y="25"/>
                    </a:cubicBezTo>
                    <a:cubicBezTo>
                      <a:pt x="7" y="20"/>
                      <a:pt x="11" y="16"/>
                      <a:pt x="17" y="16"/>
                    </a:cubicBezTo>
                    <a:cubicBezTo>
                      <a:pt x="25" y="16"/>
                      <a:pt x="28" y="23"/>
                      <a:pt x="28" y="30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2" y="14"/>
                      <a:pt x="22" y="12"/>
                      <a:pt x="18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7" name="Freeform 60">
                <a:extLst>
                  <a:ext uri="{FF2B5EF4-FFF2-40B4-BE49-F238E27FC236}">
                    <a16:creationId xmlns:a16="http://schemas.microsoft.com/office/drawing/2014/main" id="{57232A7A-3398-4309-85F6-BFA1557C6D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9585" y="5746335"/>
                <a:ext cx="152737" cy="224015"/>
              </a:xfrm>
              <a:custGeom>
                <a:avLst/>
                <a:gdLst>
                  <a:gd name="T0" fmla="*/ 29 w 30"/>
                  <a:gd name="T1" fmla="*/ 32 h 43"/>
                  <a:gd name="T2" fmla="*/ 30 w 30"/>
                  <a:gd name="T3" fmla="*/ 42 h 43"/>
                  <a:gd name="T4" fmla="*/ 26 w 30"/>
                  <a:gd name="T5" fmla="*/ 42 h 43"/>
                  <a:gd name="T6" fmla="*/ 25 w 30"/>
                  <a:gd name="T7" fmla="*/ 36 h 43"/>
                  <a:gd name="T8" fmla="*/ 25 w 30"/>
                  <a:gd name="T9" fmla="*/ 36 h 43"/>
                  <a:gd name="T10" fmla="*/ 12 w 30"/>
                  <a:gd name="T11" fmla="*/ 43 h 43"/>
                  <a:gd name="T12" fmla="*/ 0 w 30"/>
                  <a:gd name="T13" fmla="*/ 32 h 43"/>
                  <a:gd name="T14" fmla="*/ 25 w 30"/>
                  <a:gd name="T15" fmla="*/ 17 h 43"/>
                  <a:gd name="T16" fmla="*/ 25 w 30"/>
                  <a:gd name="T17" fmla="*/ 16 h 43"/>
                  <a:gd name="T18" fmla="*/ 15 w 30"/>
                  <a:gd name="T19" fmla="*/ 4 h 43"/>
                  <a:gd name="T20" fmla="*/ 5 w 30"/>
                  <a:gd name="T21" fmla="*/ 7 h 43"/>
                  <a:gd name="T22" fmla="*/ 3 w 30"/>
                  <a:gd name="T23" fmla="*/ 4 h 43"/>
                  <a:gd name="T24" fmla="*/ 15 w 30"/>
                  <a:gd name="T25" fmla="*/ 0 h 43"/>
                  <a:gd name="T26" fmla="*/ 29 w 30"/>
                  <a:gd name="T27" fmla="*/ 16 h 43"/>
                  <a:gd name="T28" fmla="*/ 29 w 30"/>
                  <a:gd name="T29" fmla="*/ 32 h 43"/>
                  <a:gd name="T30" fmla="*/ 25 w 30"/>
                  <a:gd name="T31" fmla="*/ 20 h 43"/>
                  <a:gd name="T32" fmla="*/ 5 w 30"/>
                  <a:gd name="T33" fmla="*/ 31 h 43"/>
                  <a:gd name="T34" fmla="*/ 13 w 30"/>
                  <a:gd name="T35" fmla="*/ 39 h 43"/>
                  <a:gd name="T36" fmla="*/ 25 w 30"/>
                  <a:gd name="T37" fmla="*/ 31 h 43"/>
                  <a:gd name="T38" fmla="*/ 25 w 30"/>
                  <a:gd name="T39" fmla="*/ 29 h 43"/>
                  <a:gd name="T40" fmla="*/ 25 w 30"/>
                  <a:gd name="T41" fmla="*/ 2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43">
                    <a:moveTo>
                      <a:pt x="29" y="32"/>
                    </a:moveTo>
                    <a:cubicBezTo>
                      <a:pt x="29" y="35"/>
                      <a:pt x="29" y="39"/>
                      <a:pt x="30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3" y="39"/>
                      <a:pt x="19" y="43"/>
                      <a:pt x="12" y="43"/>
                    </a:cubicBezTo>
                    <a:cubicBezTo>
                      <a:pt x="4" y="43"/>
                      <a:pt x="0" y="37"/>
                      <a:pt x="0" y="32"/>
                    </a:cubicBezTo>
                    <a:cubicBezTo>
                      <a:pt x="0" y="22"/>
                      <a:pt x="9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2"/>
                      <a:pt x="24" y="4"/>
                      <a:pt x="15" y="4"/>
                    </a:cubicBezTo>
                    <a:cubicBezTo>
                      <a:pt x="11" y="4"/>
                      <a:pt x="8" y="5"/>
                      <a:pt x="5" y="7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7" y="1"/>
                      <a:pt x="12" y="0"/>
                      <a:pt x="15" y="0"/>
                    </a:cubicBezTo>
                    <a:cubicBezTo>
                      <a:pt x="27" y="0"/>
                      <a:pt x="29" y="9"/>
                      <a:pt x="29" y="16"/>
                    </a:cubicBezTo>
                    <a:lnTo>
                      <a:pt x="29" y="32"/>
                    </a:lnTo>
                    <a:close/>
                    <a:moveTo>
                      <a:pt x="25" y="20"/>
                    </a:moveTo>
                    <a:cubicBezTo>
                      <a:pt x="16" y="20"/>
                      <a:pt x="5" y="21"/>
                      <a:pt x="5" y="31"/>
                    </a:cubicBezTo>
                    <a:cubicBezTo>
                      <a:pt x="5" y="37"/>
                      <a:pt x="9" y="39"/>
                      <a:pt x="13" y="39"/>
                    </a:cubicBezTo>
                    <a:cubicBezTo>
                      <a:pt x="20" y="39"/>
                      <a:pt x="23" y="35"/>
                      <a:pt x="25" y="31"/>
                    </a:cubicBezTo>
                    <a:cubicBezTo>
                      <a:pt x="25" y="30"/>
                      <a:pt x="25" y="30"/>
                      <a:pt x="25" y="29"/>
                    </a:cubicBezTo>
                    <a:lnTo>
                      <a:pt x="2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8" name="Freeform 61">
                <a:extLst>
                  <a:ext uri="{FF2B5EF4-FFF2-40B4-BE49-F238E27FC236}">
                    <a16:creationId xmlns:a16="http://schemas.microsoft.com/office/drawing/2014/main" id="{E0CBF561-BC32-4598-9A70-14C1617EF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2688" y="5703059"/>
                <a:ext cx="119645" cy="267291"/>
              </a:xfrm>
              <a:custGeom>
                <a:avLst/>
                <a:gdLst>
                  <a:gd name="T0" fmla="*/ 11 w 23"/>
                  <a:gd name="T1" fmla="*/ 0 h 51"/>
                  <a:gd name="T2" fmla="*/ 11 w 23"/>
                  <a:gd name="T3" fmla="*/ 9 h 51"/>
                  <a:gd name="T4" fmla="*/ 23 w 23"/>
                  <a:gd name="T5" fmla="*/ 9 h 51"/>
                  <a:gd name="T6" fmla="*/ 23 w 23"/>
                  <a:gd name="T7" fmla="*/ 13 h 51"/>
                  <a:gd name="T8" fmla="*/ 11 w 23"/>
                  <a:gd name="T9" fmla="*/ 13 h 51"/>
                  <a:gd name="T10" fmla="*/ 11 w 23"/>
                  <a:gd name="T11" fmla="*/ 39 h 51"/>
                  <a:gd name="T12" fmla="*/ 17 w 23"/>
                  <a:gd name="T13" fmla="*/ 47 h 51"/>
                  <a:gd name="T14" fmla="*/ 22 w 23"/>
                  <a:gd name="T15" fmla="*/ 47 h 51"/>
                  <a:gd name="T16" fmla="*/ 22 w 23"/>
                  <a:gd name="T17" fmla="*/ 50 h 51"/>
                  <a:gd name="T18" fmla="*/ 17 w 23"/>
                  <a:gd name="T19" fmla="*/ 51 h 51"/>
                  <a:gd name="T20" fmla="*/ 10 w 23"/>
                  <a:gd name="T21" fmla="*/ 48 h 51"/>
                  <a:gd name="T22" fmla="*/ 7 w 23"/>
                  <a:gd name="T23" fmla="*/ 38 h 51"/>
                  <a:gd name="T24" fmla="*/ 7 w 23"/>
                  <a:gd name="T25" fmla="*/ 13 h 51"/>
                  <a:gd name="T26" fmla="*/ 0 w 23"/>
                  <a:gd name="T27" fmla="*/ 13 h 51"/>
                  <a:gd name="T28" fmla="*/ 0 w 23"/>
                  <a:gd name="T29" fmla="*/ 9 h 51"/>
                  <a:gd name="T30" fmla="*/ 7 w 23"/>
                  <a:gd name="T31" fmla="*/ 9 h 51"/>
                  <a:gd name="T32" fmla="*/ 7 w 23"/>
                  <a:gd name="T33" fmla="*/ 2 h 51"/>
                  <a:gd name="T34" fmla="*/ 11 w 23"/>
                  <a:gd name="T3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51">
                    <a:moveTo>
                      <a:pt x="11" y="0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4"/>
                      <a:pt x="13" y="47"/>
                      <a:pt x="17" y="47"/>
                    </a:cubicBezTo>
                    <a:cubicBezTo>
                      <a:pt x="19" y="47"/>
                      <a:pt x="21" y="47"/>
                      <a:pt x="22" y="4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50"/>
                      <a:pt x="19" y="51"/>
                      <a:pt x="17" y="51"/>
                    </a:cubicBezTo>
                    <a:cubicBezTo>
                      <a:pt x="14" y="51"/>
                      <a:pt x="11" y="50"/>
                      <a:pt x="10" y="48"/>
                    </a:cubicBezTo>
                    <a:cubicBezTo>
                      <a:pt x="8" y="46"/>
                      <a:pt x="7" y="42"/>
                      <a:pt x="7" y="38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09" name="Freeform 62">
                <a:extLst>
                  <a:ext uri="{FF2B5EF4-FFF2-40B4-BE49-F238E27FC236}">
                    <a16:creationId xmlns:a16="http://schemas.microsoft.com/office/drawing/2014/main" id="{2F34B6EC-02E9-4DA6-8935-0B611C558A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32696" y="5944894"/>
                <a:ext cx="15274" cy="15274"/>
              </a:xfrm>
              <a:custGeom>
                <a:avLst/>
                <a:gdLst>
                  <a:gd name="T0" fmla="*/ 1 w 3"/>
                  <a:gd name="T1" fmla="*/ 2 h 3"/>
                  <a:gd name="T2" fmla="*/ 1 w 3"/>
                  <a:gd name="T3" fmla="*/ 2 h 3"/>
                  <a:gd name="T4" fmla="*/ 2 w 3"/>
                  <a:gd name="T5" fmla="*/ 3 h 3"/>
                  <a:gd name="T6" fmla="*/ 3 w 3"/>
                  <a:gd name="T7" fmla="*/ 3 h 3"/>
                  <a:gd name="T8" fmla="*/ 2 w 3"/>
                  <a:gd name="T9" fmla="*/ 2 h 3"/>
                  <a:gd name="T10" fmla="*/ 3 w 3"/>
                  <a:gd name="T11" fmla="*/ 1 h 3"/>
                  <a:gd name="T12" fmla="*/ 1 w 3"/>
                  <a:gd name="T13" fmla="*/ 0 h 3"/>
                  <a:gd name="T14" fmla="*/ 0 w 3"/>
                  <a:gd name="T15" fmla="*/ 0 h 3"/>
                  <a:gd name="T16" fmla="*/ 0 w 3"/>
                  <a:gd name="T17" fmla="*/ 3 h 3"/>
                  <a:gd name="T18" fmla="*/ 1 w 3"/>
                  <a:gd name="T19" fmla="*/ 3 h 3"/>
                  <a:gd name="T20" fmla="*/ 1 w 3"/>
                  <a:gd name="T21" fmla="*/ 2 h 3"/>
                  <a:gd name="T22" fmla="*/ 1 w 3"/>
                  <a:gd name="T23" fmla="*/ 1 h 3"/>
                  <a:gd name="T24" fmla="*/ 1 w 3"/>
                  <a:gd name="T25" fmla="*/ 0 h 3"/>
                  <a:gd name="T26" fmla="*/ 1 w 3"/>
                  <a:gd name="T27" fmla="*/ 0 h 3"/>
                  <a:gd name="T28" fmla="*/ 2 w 3"/>
                  <a:gd name="T29" fmla="*/ 1 h 3"/>
                  <a:gd name="T30" fmla="*/ 1 w 3"/>
                  <a:gd name="T3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1" y="2"/>
                    </a:lnTo>
                    <a:close/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10" name="Freeform 63">
                <a:extLst>
                  <a:ext uri="{FF2B5EF4-FFF2-40B4-BE49-F238E27FC236}">
                    <a16:creationId xmlns:a16="http://schemas.microsoft.com/office/drawing/2014/main" id="{E6158B81-46D1-4DB2-A57F-CF175FA4DA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514" y="5934711"/>
                <a:ext cx="30547" cy="30547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6 h 6"/>
                  <a:gd name="T4" fmla="*/ 0 w 6"/>
                  <a:gd name="T5" fmla="*/ 3 h 6"/>
                  <a:gd name="T6" fmla="*/ 3 w 6"/>
                  <a:gd name="T7" fmla="*/ 0 h 6"/>
                  <a:gd name="T8" fmla="*/ 6 w 6"/>
                  <a:gd name="T9" fmla="*/ 3 h 6"/>
                  <a:gd name="T10" fmla="*/ 3 w 6"/>
                  <a:gd name="T11" fmla="*/ 1 h 6"/>
                  <a:gd name="T12" fmla="*/ 1 w 6"/>
                  <a:gd name="T13" fmla="*/ 3 h 6"/>
                  <a:gd name="T14" fmla="*/ 3 w 6"/>
                  <a:gd name="T15" fmla="*/ 6 h 6"/>
                  <a:gd name="T16" fmla="*/ 6 w 6"/>
                  <a:gd name="T17" fmla="*/ 3 h 6"/>
                  <a:gd name="T18" fmla="*/ 3 w 6"/>
                  <a:gd name="T1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moveTo>
                      <a:pt x="3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5" y="6"/>
                      <a:pt x="6" y="5"/>
                      <a:pt x="6" y="3"/>
                    </a:cubicBezTo>
                    <a:cubicBezTo>
                      <a:pt x="6" y="2"/>
                      <a:pt x="5" y="1"/>
                      <a:pt x="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4E7FC1F-07BF-47F6-9AC9-FC08C9C13E14}"/>
              </a:ext>
            </a:extLst>
          </p:cNvPr>
          <p:cNvSpPr/>
          <p:nvPr/>
        </p:nvSpPr>
        <p:spPr bwMode="auto">
          <a:xfrm>
            <a:off x="8720567" y="830586"/>
            <a:ext cx="2798064" cy="365760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63">
              <a:defRPr/>
            </a:pPr>
            <a:r>
              <a:rPr lang="en-US" sz="14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Linux 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03C8B16-AA13-4621-9D80-C5882CD6DDD7}"/>
              </a:ext>
            </a:extLst>
          </p:cNvPr>
          <p:cNvSpPr/>
          <p:nvPr/>
        </p:nvSpPr>
        <p:spPr bwMode="auto">
          <a:xfrm>
            <a:off x="5744307" y="3376382"/>
            <a:ext cx="3171171" cy="359213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63">
              <a:defRPr/>
            </a:pPr>
            <a:r>
              <a:rPr lang="en-US" sz="14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Docker containers and Kubernetes 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EE6BCB6-81BD-4C2C-8B20-007B7E00D5BD}"/>
              </a:ext>
            </a:extLst>
          </p:cNvPr>
          <p:cNvSpPr/>
          <p:nvPr/>
        </p:nvSpPr>
        <p:spPr bwMode="auto">
          <a:xfrm>
            <a:off x="5796943" y="830586"/>
            <a:ext cx="2798064" cy="365760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363">
              <a:defRPr/>
            </a:pPr>
            <a:r>
              <a:rPr lang="en-US" sz="14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Windows</a:t>
            </a:r>
          </a:p>
        </p:txBody>
      </p:sp>
      <p:grpSp>
        <p:nvGrpSpPr>
          <p:cNvPr id="120" name="Group 4">
            <a:extLst>
              <a:ext uri="{FF2B5EF4-FFF2-40B4-BE49-F238E27FC236}">
                <a16:creationId xmlns:a16="http://schemas.microsoft.com/office/drawing/2014/main" id="{805DCF00-B643-47E5-BCA5-D2B77F6C32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78796" y="1660091"/>
            <a:ext cx="737530" cy="862328"/>
            <a:chOff x="6796" y="954"/>
            <a:chExt cx="721" cy="843"/>
          </a:xfrm>
          <a:solidFill>
            <a:srgbClr val="0078D7"/>
          </a:solidFill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42A95C2D-22C6-4F89-BFE2-55CDD441A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" y="1144"/>
              <a:ext cx="17" cy="8"/>
            </a:xfrm>
            <a:custGeom>
              <a:avLst/>
              <a:gdLst>
                <a:gd name="T0" fmla="*/ 9 w 24"/>
                <a:gd name="T1" fmla="*/ 8 h 12"/>
                <a:gd name="T2" fmla="*/ 16 w 24"/>
                <a:gd name="T3" fmla="*/ 12 h 12"/>
                <a:gd name="T4" fmla="*/ 23 w 24"/>
                <a:gd name="T5" fmla="*/ 8 h 12"/>
                <a:gd name="T6" fmla="*/ 15 w 24"/>
                <a:gd name="T7" fmla="*/ 1 h 12"/>
                <a:gd name="T8" fmla="*/ 7 w 24"/>
                <a:gd name="T9" fmla="*/ 0 h 12"/>
                <a:gd name="T10" fmla="*/ 2 w 24"/>
                <a:gd name="T11" fmla="*/ 1 h 12"/>
                <a:gd name="T12" fmla="*/ 0 w 24"/>
                <a:gd name="T13" fmla="*/ 4 h 12"/>
                <a:gd name="T14" fmla="*/ 9 w 24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2">
                  <a:moveTo>
                    <a:pt x="9" y="8"/>
                  </a:moveTo>
                  <a:cubicBezTo>
                    <a:pt x="11" y="9"/>
                    <a:pt x="13" y="12"/>
                    <a:pt x="16" y="12"/>
                  </a:cubicBezTo>
                  <a:cubicBezTo>
                    <a:pt x="19" y="12"/>
                    <a:pt x="23" y="11"/>
                    <a:pt x="23" y="8"/>
                  </a:cubicBezTo>
                  <a:cubicBezTo>
                    <a:pt x="24" y="5"/>
                    <a:pt x="19" y="3"/>
                    <a:pt x="15" y="1"/>
                  </a:cubicBezTo>
                  <a:cubicBezTo>
                    <a:pt x="13" y="0"/>
                    <a:pt x="10" y="0"/>
                    <a:pt x="7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7"/>
                    <a:pt x="6" y="6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63D1421E-6118-41A9-99A8-A0B40CC26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" y="1145"/>
              <a:ext cx="7" cy="7"/>
            </a:xfrm>
            <a:custGeom>
              <a:avLst/>
              <a:gdLst>
                <a:gd name="T0" fmla="*/ 5 w 11"/>
                <a:gd name="T1" fmla="*/ 10 h 10"/>
                <a:gd name="T2" fmla="*/ 10 w 11"/>
                <a:gd name="T3" fmla="*/ 4 h 10"/>
                <a:gd name="T4" fmla="*/ 9 w 11"/>
                <a:gd name="T5" fmla="*/ 0 h 10"/>
                <a:gd name="T6" fmla="*/ 8 w 11"/>
                <a:gd name="T7" fmla="*/ 0 h 10"/>
                <a:gd name="T8" fmla="*/ 2 w 11"/>
                <a:gd name="T9" fmla="*/ 8 h 10"/>
                <a:gd name="T10" fmla="*/ 5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7" y="9"/>
                    <a:pt x="8" y="6"/>
                    <a:pt x="10" y="4"/>
                  </a:cubicBezTo>
                  <a:cubicBezTo>
                    <a:pt x="11" y="4"/>
                    <a:pt x="11" y="1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5" y="0"/>
                    <a:pt x="0" y="6"/>
                    <a:pt x="2" y="8"/>
                  </a:cubicBezTo>
                  <a:cubicBezTo>
                    <a:pt x="2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A4B62DEA-16D9-451B-A7CE-FF7552C9E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" y="954"/>
              <a:ext cx="721" cy="843"/>
            </a:xfrm>
            <a:custGeom>
              <a:avLst/>
              <a:gdLst>
                <a:gd name="T0" fmla="*/ 956 w 1034"/>
                <a:gd name="T1" fmla="*/ 931 h 1208"/>
                <a:gd name="T2" fmla="*/ 903 w 1034"/>
                <a:gd name="T3" fmla="*/ 837 h 1208"/>
                <a:gd name="T4" fmla="*/ 762 w 1034"/>
                <a:gd name="T5" fmla="*/ 437 h 1208"/>
                <a:gd name="T6" fmla="*/ 623 w 1034"/>
                <a:gd name="T7" fmla="*/ 35 h 1208"/>
                <a:gd name="T8" fmla="*/ 356 w 1034"/>
                <a:gd name="T9" fmla="*/ 386 h 1208"/>
                <a:gd name="T10" fmla="*/ 221 w 1034"/>
                <a:gd name="T11" fmla="*/ 622 h 1208"/>
                <a:gd name="T12" fmla="*/ 151 w 1034"/>
                <a:gd name="T13" fmla="*/ 820 h 1208"/>
                <a:gd name="T14" fmla="*/ 85 w 1034"/>
                <a:gd name="T15" fmla="*/ 867 h 1208"/>
                <a:gd name="T16" fmla="*/ 18 w 1034"/>
                <a:gd name="T17" fmla="*/ 1031 h 1208"/>
                <a:gd name="T18" fmla="*/ 28 w 1034"/>
                <a:gd name="T19" fmla="*/ 1124 h 1208"/>
                <a:gd name="T20" fmla="*/ 313 w 1034"/>
                <a:gd name="T21" fmla="*/ 1207 h 1208"/>
                <a:gd name="T22" fmla="*/ 471 w 1034"/>
                <a:gd name="T23" fmla="*/ 1119 h 1208"/>
                <a:gd name="T24" fmla="*/ 664 w 1034"/>
                <a:gd name="T25" fmla="*/ 1167 h 1208"/>
                <a:gd name="T26" fmla="*/ 899 w 1034"/>
                <a:gd name="T27" fmla="*/ 1119 h 1208"/>
                <a:gd name="T28" fmla="*/ 773 w 1034"/>
                <a:gd name="T29" fmla="*/ 587 h 1208"/>
                <a:gd name="T30" fmla="*/ 856 w 1034"/>
                <a:gd name="T31" fmla="*/ 806 h 1208"/>
                <a:gd name="T32" fmla="*/ 783 w 1034"/>
                <a:gd name="T33" fmla="*/ 812 h 1208"/>
                <a:gd name="T34" fmla="*/ 815 w 1034"/>
                <a:gd name="T35" fmla="*/ 670 h 1208"/>
                <a:gd name="T36" fmla="*/ 617 w 1034"/>
                <a:gd name="T37" fmla="*/ 187 h 1208"/>
                <a:gd name="T38" fmla="*/ 566 w 1034"/>
                <a:gd name="T39" fmla="*/ 170 h 1208"/>
                <a:gd name="T40" fmla="*/ 569 w 1034"/>
                <a:gd name="T41" fmla="*/ 288 h 1208"/>
                <a:gd name="T42" fmla="*/ 547 w 1034"/>
                <a:gd name="T43" fmla="*/ 216 h 1208"/>
                <a:gd name="T44" fmla="*/ 512 w 1034"/>
                <a:gd name="T45" fmla="*/ 254 h 1208"/>
                <a:gd name="T46" fmla="*/ 584 w 1034"/>
                <a:gd name="T47" fmla="*/ 248 h 1208"/>
                <a:gd name="T48" fmla="*/ 424 w 1034"/>
                <a:gd name="T49" fmla="*/ 156 h 1208"/>
                <a:gd name="T50" fmla="*/ 407 w 1034"/>
                <a:gd name="T51" fmla="*/ 153 h 1208"/>
                <a:gd name="T52" fmla="*/ 457 w 1034"/>
                <a:gd name="T53" fmla="*/ 249 h 1208"/>
                <a:gd name="T54" fmla="*/ 393 w 1034"/>
                <a:gd name="T55" fmla="*/ 225 h 1208"/>
                <a:gd name="T56" fmla="*/ 391 w 1034"/>
                <a:gd name="T57" fmla="*/ 301 h 1208"/>
                <a:gd name="T58" fmla="*/ 413 w 1034"/>
                <a:gd name="T59" fmla="*/ 225 h 1208"/>
                <a:gd name="T60" fmla="*/ 374 w 1034"/>
                <a:gd name="T61" fmla="*/ 330 h 1208"/>
                <a:gd name="T62" fmla="*/ 589 w 1034"/>
                <a:gd name="T63" fmla="*/ 298 h 1208"/>
                <a:gd name="T64" fmla="*/ 613 w 1034"/>
                <a:gd name="T65" fmla="*/ 346 h 1208"/>
                <a:gd name="T66" fmla="*/ 435 w 1034"/>
                <a:gd name="T67" fmla="*/ 416 h 1208"/>
                <a:gd name="T68" fmla="*/ 486 w 1034"/>
                <a:gd name="T69" fmla="*/ 387 h 1208"/>
                <a:gd name="T70" fmla="*/ 593 w 1034"/>
                <a:gd name="T71" fmla="*/ 331 h 1208"/>
                <a:gd name="T72" fmla="*/ 584 w 1034"/>
                <a:gd name="T73" fmla="*/ 322 h 1208"/>
                <a:gd name="T74" fmla="*/ 410 w 1034"/>
                <a:gd name="T75" fmla="*/ 370 h 1208"/>
                <a:gd name="T76" fmla="*/ 372 w 1034"/>
                <a:gd name="T77" fmla="*/ 352 h 1208"/>
                <a:gd name="T78" fmla="*/ 245 w 1034"/>
                <a:gd name="T79" fmla="*/ 1165 h 1208"/>
                <a:gd name="T80" fmla="*/ 34 w 1034"/>
                <a:gd name="T81" fmla="*/ 1034 h 1208"/>
                <a:gd name="T82" fmla="*/ 108 w 1034"/>
                <a:gd name="T83" fmla="*/ 878 h 1208"/>
                <a:gd name="T84" fmla="*/ 220 w 1034"/>
                <a:gd name="T85" fmla="*/ 819 h 1208"/>
                <a:gd name="T86" fmla="*/ 584 w 1034"/>
                <a:gd name="T87" fmla="*/ 1049 h 1208"/>
                <a:gd name="T88" fmla="*/ 260 w 1034"/>
                <a:gd name="T89" fmla="*/ 845 h 1208"/>
                <a:gd name="T90" fmla="*/ 273 w 1034"/>
                <a:gd name="T91" fmla="*/ 598 h 1208"/>
                <a:gd name="T92" fmla="*/ 250 w 1034"/>
                <a:gd name="T93" fmla="*/ 769 h 1208"/>
                <a:gd name="T94" fmla="*/ 390 w 1034"/>
                <a:gd name="T95" fmla="*/ 382 h 1208"/>
                <a:gd name="T96" fmla="*/ 503 w 1034"/>
                <a:gd name="T97" fmla="*/ 431 h 1208"/>
                <a:gd name="T98" fmla="*/ 603 w 1034"/>
                <a:gd name="T99" fmla="*/ 381 h 1208"/>
                <a:gd name="T100" fmla="*/ 722 w 1034"/>
                <a:gd name="T101" fmla="*/ 607 h 1208"/>
                <a:gd name="T102" fmla="*/ 685 w 1034"/>
                <a:gd name="T103" fmla="*/ 830 h 1208"/>
                <a:gd name="T104" fmla="*/ 1003 w 1034"/>
                <a:gd name="T105" fmla="*/ 1035 h 1208"/>
                <a:gd name="T106" fmla="*/ 678 w 1034"/>
                <a:gd name="T107" fmla="*/ 1154 h 1208"/>
                <a:gd name="T108" fmla="*/ 712 w 1034"/>
                <a:gd name="T109" fmla="*/ 832 h 1208"/>
                <a:gd name="T110" fmla="*/ 914 w 1034"/>
                <a:gd name="T111" fmla="*/ 856 h 1208"/>
                <a:gd name="T112" fmla="*/ 1002 w 1034"/>
                <a:gd name="T113" fmla="*/ 986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34" h="1208">
                  <a:moveTo>
                    <a:pt x="1026" y="993"/>
                  </a:moveTo>
                  <a:cubicBezTo>
                    <a:pt x="1022" y="986"/>
                    <a:pt x="1016" y="981"/>
                    <a:pt x="1012" y="978"/>
                  </a:cubicBezTo>
                  <a:cubicBezTo>
                    <a:pt x="1009" y="975"/>
                    <a:pt x="1006" y="973"/>
                    <a:pt x="1003" y="972"/>
                  </a:cubicBezTo>
                  <a:cubicBezTo>
                    <a:pt x="1002" y="971"/>
                    <a:pt x="1001" y="970"/>
                    <a:pt x="1000" y="969"/>
                  </a:cubicBezTo>
                  <a:cubicBezTo>
                    <a:pt x="996" y="966"/>
                    <a:pt x="992" y="963"/>
                    <a:pt x="988" y="960"/>
                  </a:cubicBezTo>
                  <a:cubicBezTo>
                    <a:pt x="984" y="957"/>
                    <a:pt x="980" y="953"/>
                    <a:pt x="976" y="950"/>
                  </a:cubicBezTo>
                  <a:cubicBezTo>
                    <a:pt x="966" y="943"/>
                    <a:pt x="960" y="937"/>
                    <a:pt x="956" y="931"/>
                  </a:cubicBezTo>
                  <a:cubicBezTo>
                    <a:pt x="956" y="931"/>
                    <a:pt x="955" y="931"/>
                    <a:pt x="955" y="930"/>
                  </a:cubicBezTo>
                  <a:cubicBezTo>
                    <a:pt x="948" y="923"/>
                    <a:pt x="945" y="917"/>
                    <a:pt x="944" y="910"/>
                  </a:cubicBezTo>
                  <a:cubicBezTo>
                    <a:pt x="943" y="906"/>
                    <a:pt x="943" y="901"/>
                    <a:pt x="943" y="894"/>
                  </a:cubicBezTo>
                  <a:cubicBezTo>
                    <a:pt x="943" y="893"/>
                    <a:pt x="943" y="892"/>
                    <a:pt x="943" y="892"/>
                  </a:cubicBezTo>
                  <a:cubicBezTo>
                    <a:pt x="942" y="884"/>
                    <a:pt x="941" y="876"/>
                    <a:pt x="937" y="867"/>
                  </a:cubicBezTo>
                  <a:cubicBezTo>
                    <a:pt x="934" y="862"/>
                    <a:pt x="931" y="856"/>
                    <a:pt x="925" y="850"/>
                  </a:cubicBezTo>
                  <a:cubicBezTo>
                    <a:pt x="919" y="843"/>
                    <a:pt x="909" y="839"/>
                    <a:pt x="903" y="837"/>
                  </a:cubicBezTo>
                  <a:cubicBezTo>
                    <a:pt x="903" y="837"/>
                    <a:pt x="903" y="837"/>
                    <a:pt x="902" y="837"/>
                  </a:cubicBezTo>
                  <a:cubicBezTo>
                    <a:pt x="908" y="826"/>
                    <a:pt x="911" y="814"/>
                    <a:pt x="914" y="803"/>
                  </a:cubicBezTo>
                  <a:cubicBezTo>
                    <a:pt x="919" y="776"/>
                    <a:pt x="916" y="747"/>
                    <a:pt x="911" y="720"/>
                  </a:cubicBezTo>
                  <a:cubicBezTo>
                    <a:pt x="905" y="682"/>
                    <a:pt x="894" y="646"/>
                    <a:pt x="880" y="610"/>
                  </a:cubicBezTo>
                  <a:cubicBezTo>
                    <a:pt x="869" y="584"/>
                    <a:pt x="857" y="558"/>
                    <a:pt x="841" y="536"/>
                  </a:cubicBezTo>
                  <a:cubicBezTo>
                    <a:pt x="824" y="514"/>
                    <a:pt x="803" y="496"/>
                    <a:pt x="787" y="473"/>
                  </a:cubicBezTo>
                  <a:cubicBezTo>
                    <a:pt x="778" y="461"/>
                    <a:pt x="771" y="449"/>
                    <a:pt x="762" y="437"/>
                  </a:cubicBezTo>
                  <a:cubicBezTo>
                    <a:pt x="759" y="430"/>
                    <a:pt x="755" y="422"/>
                    <a:pt x="752" y="415"/>
                  </a:cubicBezTo>
                  <a:cubicBezTo>
                    <a:pt x="741" y="392"/>
                    <a:pt x="732" y="369"/>
                    <a:pt x="719" y="346"/>
                  </a:cubicBezTo>
                  <a:cubicBezTo>
                    <a:pt x="717" y="343"/>
                    <a:pt x="715" y="339"/>
                    <a:pt x="713" y="336"/>
                  </a:cubicBezTo>
                  <a:cubicBezTo>
                    <a:pt x="711" y="315"/>
                    <a:pt x="709" y="294"/>
                    <a:pt x="708" y="273"/>
                  </a:cubicBezTo>
                  <a:cubicBezTo>
                    <a:pt x="706" y="230"/>
                    <a:pt x="708" y="186"/>
                    <a:pt x="697" y="145"/>
                  </a:cubicBezTo>
                  <a:cubicBezTo>
                    <a:pt x="692" y="125"/>
                    <a:pt x="683" y="106"/>
                    <a:pt x="672" y="89"/>
                  </a:cubicBezTo>
                  <a:cubicBezTo>
                    <a:pt x="659" y="68"/>
                    <a:pt x="642" y="50"/>
                    <a:pt x="623" y="35"/>
                  </a:cubicBezTo>
                  <a:cubicBezTo>
                    <a:pt x="591" y="12"/>
                    <a:pt x="552" y="1"/>
                    <a:pt x="513" y="0"/>
                  </a:cubicBezTo>
                  <a:cubicBezTo>
                    <a:pt x="485" y="0"/>
                    <a:pt x="456" y="6"/>
                    <a:pt x="430" y="19"/>
                  </a:cubicBezTo>
                  <a:cubicBezTo>
                    <a:pt x="403" y="34"/>
                    <a:pt x="382" y="57"/>
                    <a:pt x="368" y="84"/>
                  </a:cubicBezTo>
                  <a:cubicBezTo>
                    <a:pt x="354" y="112"/>
                    <a:pt x="349" y="142"/>
                    <a:pt x="348" y="173"/>
                  </a:cubicBezTo>
                  <a:cubicBezTo>
                    <a:pt x="347" y="203"/>
                    <a:pt x="350" y="233"/>
                    <a:pt x="351" y="262"/>
                  </a:cubicBezTo>
                  <a:cubicBezTo>
                    <a:pt x="352" y="294"/>
                    <a:pt x="352" y="325"/>
                    <a:pt x="354" y="356"/>
                  </a:cubicBezTo>
                  <a:cubicBezTo>
                    <a:pt x="355" y="366"/>
                    <a:pt x="356" y="376"/>
                    <a:pt x="356" y="386"/>
                  </a:cubicBezTo>
                  <a:cubicBezTo>
                    <a:pt x="356" y="391"/>
                    <a:pt x="356" y="395"/>
                    <a:pt x="356" y="400"/>
                  </a:cubicBezTo>
                  <a:cubicBezTo>
                    <a:pt x="356" y="401"/>
                    <a:pt x="355" y="401"/>
                    <a:pt x="355" y="402"/>
                  </a:cubicBezTo>
                  <a:cubicBezTo>
                    <a:pt x="351" y="412"/>
                    <a:pt x="346" y="421"/>
                    <a:pt x="341" y="430"/>
                  </a:cubicBezTo>
                  <a:cubicBezTo>
                    <a:pt x="331" y="443"/>
                    <a:pt x="321" y="455"/>
                    <a:pt x="311" y="468"/>
                  </a:cubicBezTo>
                  <a:cubicBezTo>
                    <a:pt x="299" y="482"/>
                    <a:pt x="288" y="497"/>
                    <a:pt x="276" y="511"/>
                  </a:cubicBezTo>
                  <a:cubicBezTo>
                    <a:pt x="262" y="529"/>
                    <a:pt x="248" y="546"/>
                    <a:pt x="239" y="567"/>
                  </a:cubicBezTo>
                  <a:cubicBezTo>
                    <a:pt x="231" y="584"/>
                    <a:pt x="227" y="604"/>
                    <a:pt x="221" y="622"/>
                  </a:cubicBezTo>
                  <a:cubicBezTo>
                    <a:pt x="215" y="643"/>
                    <a:pt x="207" y="664"/>
                    <a:pt x="198" y="683"/>
                  </a:cubicBezTo>
                  <a:cubicBezTo>
                    <a:pt x="189" y="702"/>
                    <a:pt x="179" y="720"/>
                    <a:pt x="170" y="738"/>
                  </a:cubicBezTo>
                  <a:cubicBezTo>
                    <a:pt x="163" y="751"/>
                    <a:pt x="156" y="764"/>
                    <a:pt x="153" y="778"/>
                  </a:cubicBezTo>
                  <a:cubicBezTo>
                    <a:pt x="151" y="790"/>
                    <a:pt x="153" y="802"/>
                    <a:pt x="156" y="813"/>
                  </a:cubicBezTo>
                  <a:cubicBezTo>
                    <a:pt x="156" y="813"/>
                    <a:pt x="156" y="814"/>
                    <a:pt x="156" y="814"/>
                  </a:cubicBezTo>
                  <a:cubicBezTo>
                    <a:pt x="155" y="816"/>
                    <a:pt x="153" y="817"/>
                    <a:pt x="152" y="819"/>
                  </a:cubicBezTo>
                  <a:cubicBezTo>
                    <a:pt x="151" y="819"/>
                    <a:pt x="151" y="820"/>
                    <a:pt x="151" y="820"/>
                  </a:cubicBezTo>
                  <a:cubicBezTo>
                    <a:pt x="147" y="824"/>
                    <a:pt x="142" y="831"/>
                    <a:pt x="138" y="840"/>
                  </a:cubicBezTo>
                  <a:cubicBezTo>
                    <a:pt x="135" y="845"/>
                    <a:pt x="132" y="850"/>
                    <a:pt x="130" y="854"/>
                  </a:cubicBezTo>
                  <a:cubicBezTo>
                    <a:pt x="126" y="858"/>
                    <a:pt x="123" y="861"/>
                    <a:pt x="119" y="864"/>
                  </a:cubicBezTo>
                  <a:cubicBezTo>
                    <a:pt x="115" y="866"/>
                    <a:pt x="111" y="867"/>
                    <a:pt x="107" y="867"/>
                  </a:cubicBezTo>
                  <a:cubicBezTo>
                    <a:pt x="106" y="867"/>
                    <a:pt x="106" y="867"/>
                    <a:pt x="105" y="867"/>
                  </a:cubicBezTo>
                  <a:cubicBezTo>
                    <a:pt x="101" y="868"/>
                    <a:pt x="97" y="867"/>
                    <a:pt x="93" y="867"/>
                  </a:cubicBezTo>
                  <a:cubicBezTo>
                    <a:pt x="90" y="867"/>
                    <a:pt x="88" y="867"/>
                    <a:pt x="85" y="867"/>
                  </a:cubicBezTo>
                  <a:cubicBezTo>
                    <a:pt x="78" y="867"/>
                    <a:pt x="69" y="867"/>
                    <a:pt x="61" y="869"/>
                  </a:cubicBezTo>
                  <a:cubicBezTo>
                    <a:pt x="50" y="871"/>
                    <a:pt x="41" y="876"/>
                    <a:pt x="34" y="883"/>
                  </a:cubicBezTo>
                  <a:cubicBezTo>
                    <a:pt x="26" y="890"/>
                    <a:pt x="21" y="900"/>
                    <a:pt x="19" y="911"/>
                  </a:cubicBezTo>
                  <a:cubicBezTo>
                    <a:pt x="17" y="919"/>
                    <a:pt x="17" y="928"/>
                    <a:pt x="18" y="938"/>
                  </a:cubicBezTo>
                  <a:cubicBezTo>
                    <a:pt x="19" y="947"/>
                    <a:pt x="20" y="956"/>
                    <a:pt x="21" y="964"/>
                  </a:cubicBezTo>
                  <a:cubicBezTo>
                    <a:pt x="22" y="973"/>
                    <a:pt x="23" y="981"/>
                    <a:pt x="23" y="989"/>
                  </a:cubicBezTo>
                  <a:cubicBezTo>
                    <a:pt x="24" y="1007"/>
                    <a:pt x="22" y="1021"/>
                    <a:pt x="18" y="1031"/>
                  </a:cubicBezTo>
                  <a:cubicBezTo>
                    <a:pt x="17" y="1032"/>
                    <a:pt x="17" y="1032"/>
                    <a:pt x="17" y="1032"/>
                  </a:cubicBezTo>
                  <a:cubicBezTo>
                    <a:pt x="16" y="1036"/>
                    <a:pt x="14" y="1039"/>
                    <a:pt x="12" y="1043"/>
                  </a:cubicBezTo>
                  <a:cubicBezTo>
                    <a:pt x="9" y="1049"/>
                    <a:pt x="6" y="1055"/>
                    <a:pt x="4" y="1062"/>
                  </a:cubicBezTo>
                  <a:cubicBezTo>
                    <a:pt x="1" y="1068"/>
                    <a:pt x="0" y="1075"/>
                    <a:pt x="0" y="1082"/>
                  </a:cubicBezTo>
                  <a:cubicBezTo>
                    <a:pt x="0" y="1086"/>
                    <a:pt x="0" y="1096"/>
                    <a:pt x="5" y="1104"/>
                  </a:cubicBezTo>
                  <a:cubicBezTo>
                    <a:pt x="5" y="1105"/>
                    <a:pt x="5" y="1105"/>
                    <a:pt x="6" y="1106"/>
                  </a:cubicBezTo>
                  <a:cubicBezTo>
                    <a:pt x="11" y="1113"/>
                    <a:pt x="18" y="1119"/>
                    <a:pt x="28" y="1124"/>
                  </a:cubicBezTo>
                  <a:cubicBezTo>
                    <a:pt x="35" y="1128"/>
                    <a:pt x="43" y="1130"/>
                    <a:pt x="52" y="1132"/>
                  </a:cubicBezTo>
                  <a:cubicBezTo>
                    <a:pt x="57" y="1133"/>
                    <a:pt x="63" y="1135"/>
                    <a:pt x="69" y="1137"/>
                  </a:cubicBezTo>
                  <a:cubicBezTo>
                    <a:pt x="78" y="1140"/>
                    <a:pt x="86" y="1143"/>
                    <a:pt x="95" y="1145"/>
                  </a:cubicBezTo>
                  <a:cubicBezTo>
                    <a:pt x="114" y="1151"/>
                    <a:pt x="134" y="1156"/>
                    <a:pt x="154" y="1160"/>
                  </a:cubicBezTo>
                  <a:cubicBezTo>
                    <a:pt x="183" y="1166"/>
                    <a:pt x="211" y="1173"/>
                    <a:pt x="238" y="1183"/>
                  </a:cubicBezTo>
                  <a:cubicBezTo>
                    <a:pt x="244" y="1185"/>
                    <a:pt x="249" y="1187"/>
                    <a:pt x="255" y="1190"/>
                  </a:cubicBezTo>
                  <a:cubicBezTo>
                    <a:pt x="273" y="1198"/>
                    <a:pt x="292" y="1206"/>
                    <a:pt x="313" y="1207"/>
                  </a:cubicBezTo>
                  <a:cubicBezTo>
                    <a:pt x="314" y="1207"/>
                    <a:pt x="314" y="1207"/>
                    <a:pt x="314" y="1207"/>
                  </a:cubicBezTo>
                  <a:cubicBezTo>
                    <a:pt x="333" y="1207"/>
                    <a:pt x="351" y="1202"/>
                    <a:pt x="366" y="1193"/>
                  </a:cubicBezTo>
                  <a:cubicBezTo>
                    <a:pt x="382" y="1183"/>
                    <a:pt x="395" y="1170"/>
                    <a:pt x="404" y="1154"/>
                  </a:cubicBezTo>
                  <a:cubicBezTo>
                    <a:pt x="404" y="1154"/>
                    <a:pt x="404" y="1154"/>
                    <a:pt x="404" y="1153"/>
                  </a:cubicBezTo>
                  <a:cubicBezTo>
                    <a:pt x="409" y="1145"/>
                    <a:pt x="412" y="1135"/>
                    <a:pt x="414" y="1125"/>
                  </a:cubicBezTo>
                  <a:cubicBezTo>
                    <a:pt x="428" y="1122"/>
                    <a:pt x="442" y="1120"/>
                    <a:pt x="457" y="1119"/>
                  </a:cubicBezTo>
                  <a:cubicBezTo>
                    <a:pt x="461" y="1119"/>
                    <a:pt x="466" y="1119"/>
                    <a:pt x="471" y="1119"/>
                  </a:cubicBezTo>
                  <a:cubicBezTo>
                    <a:pt x="483" y="1120"/>
                    <a:pt x="496" y="1120"/>
                    <a:pt x="508" y="1120"/>
                  </a:cubicBezTo>
                  <a:cubicBezTo>
                    <a:pt x="509" y="1120"/>
                    <a:pt x="510" y="1120"/>
                    <a:pt x="511" y="1120"/>
                  </a:cubicBezTo>
                  <a:cubicBezTo>
                    <a:pt x="515" y="1120"/>
                    <a:pt x="518" y="1120"/>
                    <a:pt x="522" y="1121"/>
                  </a:cubicBezTo>
                  <a:cubicBezTo>
                    <a:pt x="544" y="1122"/>
                    <a:pt x="566" y="1124"/>
                    <a:pt x="588" y="1127"/>
                  </a:cubicBezTo>
                  <a:cubicBezTo>
                    <a:pt x="607" y="1130"/>
                    <a:pt x="626" y="1134"/>
                    <a:pt x="645" y="1139"/>
                  </a:cubicBezTo>
                  <a:cubicBezTo>
                    <a:pt x="648" y="1140"/>
                    <a:pt x="651" y="1140"/>
                    <a:pt x="654" y="1141"/>
                  </a:cubicBezTo>
                  <a:cubicBezTo>
                    <a:pt x="655" y="1150"/>
                    <a:pt x="658" y="1159"/>
                    <a:pt x="664" y="1167"/>
                  </a:cubicBezTo>
                  <a:cubicBezTo>
                    <a:pt x="674" y="1183"/>
                    <a:pt x="691" y="1192"/>
                    <a:pt x="703" y="1197"/>
                  </a:cubicBezTo>
                  <a:cubicBezTo>
                    <a:pt x="720" y="1204"/>
                    <a:pt x="737" y="1208"/>
                    <a:pt x="753" y="1208"/>
                  </a:cubicBezTo>
                  <a:cubicBezTo>
                    <a:pt x="758" y="1208"/>
                    <a:pt x="763" y="1208"/>
                    <a:pt x="768" y="1207"/>
                  </a:cubicBezTo>
                  <a:cubicBezTo>
                    <a:pt x="786" y="1205"/>
                    <a:pt x="803" y="1197"/>
                    <a:pt x="821" y="1185"/>
                  </a:cubicBezTo>
                  <a:cubicBezTo>
                    <a:pt x="830" y="1177"/>
                    <a:pt x="840" y="1169"/>
                    <a:pt x="848" y="1161"/>
                  </a:cubicBezTo>
                  <a:cubicBezTo>
                    <a:pt x="851" y="1158"/>
                    <a:pt x="854" y="1155"/>
                    <a:pt x="857" y="1153"/>
                  </a:cubicBezTo>
                  <a:cubicBezTo>
                    <a:pt x="869" y="1142"/>
                    <a:pt x="883" y="1129"/>
                    <a:pt x="899" y="1119"/>
                  </a:cubicBezTo>
                  <a:cubicBezTo>
                    <a:pt x="914" y="1110"/>
                    <a:pt x="930" y="1102"/>
                    <a:pt x="947" y="1093"/>
                  </a:cubicBezTo>
                  <a:cubicBezTo>
                    <a:pt x="955" y="1089"/>
                    <a:pt x="963" y="1085"/>
                    <a:pt x="971" y="1081"/>
                  </a:cubicBezTo>
                  <a:cubicBezTo>
                    <a:pt x="986" y="1074"/>
                    <a:pt x="1003" y="1065"/>
                    <a:pt x="1016" y="1049"/>
                  </a:cubicBezTo>
                  <a:cubicBezTo>
                    <a:pt x="1022" y="1042"/>
                    <a:pt x="1026" y="1035"/>
                    <a:pt x="1030" y="1026"/>
                  </a:cubicBezTo>
                  <a:cubicBezTo>
                    <a:pt x="1030" y="1026"/>
                    <a:pt x="1030" y="1025"/>
                    <a:pt x="1030" y="1025"/>
                  </a:cubicBezTo>
                  <a:cubicBezTo>
                    <a:pt x="1034" y="1014"/>
                    <a:pt x="1032" y="1003"/>
                    <a:pt x="1026" y="993"/>
                  </a:cubicBezTo>
                  <a:close/>
                  <a:moveTo>
                    <a:pt x="773" y="587"/>
                  </a:moveTo>
                  <a:cubicBezTo>
                    <a:pt x="799" y="606"/>
                    <a:pt x="817" y="635"/>
                    <a:pt x="822" y="667"/>
                  </a:cubicBezTo>
                  <a:cubicBezTo>
                    <a:pt x="827" y="692"/>
                    <a:pt x="827" y="713"/>
                    <a:pt x="820" y="742"/>
                  </a:cubicBezTo>
                  <a:cubicBezTo>
                    <a:pt x="815" y="761"/>
                    <a:pt x="808" y="779"/>
                    <a:pt x="801" y="798"/>
                  </a:cubicBezTo>
                  <a:cubicBezTo>
                    <a:pt x="808" y="798"/>
                    <a:pt x="814" y="798"/>
                    <a:pt x="821" y="799"/>
                  </a:cubicBezTo>
                  <a:cubicBezTo>
                    <a:pt x="828" y="801"/>
                    <a:pt x="835" y="802"/>
                    <a:pt x="842" y="803"/>
                  </a:cubicBezTo>
                  <a:cubicBezTo>
                    <a:pt x="844" y="803"/>
                    <a:pt x="846" y="804"/>
                    <a:pt x="848" y="804"/>
                  </a:cubicBezTo>
                  <a:cubicBezTo>
                    <a:pt x="851" y="805"/>
                    <a:pt x="853" y="805"/>
                    <a:pt x="856" y="806"/>
                  </a:cubicBezTo>
                  <a:cubicBezTo>
                    <a:pt x="851" y="805"/>
                    <a:pt x="846" y="805"/>
                    <a:pt x="842" y="805"/>
                  </a:cubicBezTo>
                  <a:cubicBezTo>
                    <a:pt x="836" y="805"/>
                    <a:pt x="831" y="805"/>
                    <a:pt x="826" y="805"/>
                  </a:cubicBezTo>
                  <a:cubicBezTo>
                    <a:pt x="820" y="805"/>
                    <a:pt x="814" y="805"/>
                    <a:pt x="808" y="806"/>
                  </a:cubicBezTo>
                  <a:cubicBezTo>
                    <a:pt x="804" y="806"/>
                    <a:pt x="801" y="807"/>
                    <a:pt x="797" y="807"/>
                  </a:cubicBezTo>
                  <a:cubicBezTo>
                    <a:pt x="795" y="808"/>
                    <a:pt x="792" y="808"/>
                    <a:pt x="790" y="809"/>
                  </a:cubicBezTo>
                  <a:cubicBezTo>
                    <a:pt x="790" y="810"/>
                    <a:pt x="790" y="810"/>
                    <a:pt x="790" y="809"/>
                  </a:cubicBezTo>
                  <a:cubicBezTo>
                    <a:pt x="788" y="810"/>
                    <a:pt x="785" y="811"/>
                    <a:pt x="783" y="812"/>
                  </a:cubicBezTo>
                  <a:cubicBezTo>
                    <a:pt x="776" y="815"/>
                    <a:pt x="771" y="819"/>
                    <a:pt x="765" y="823"/>
                  </a:cubicBezTo>
                  <a:cubicBezTo>
                    <a:pt x="764" y="824"/>
                    <a:pt x="762" y="824"/>
                    <a:pt x="761" y="825"/>
                  </a:cubicBezTo>
                  <a:cubicBezTo>
                    <a:pt x="764" y="820"/>
                    <a:pt x="768" y="814"/>
                    <a:pt x="773" y="810"/>
                  </a:cubicBezTo>
                  <a:cubicBezTo>
                    <a:pt x="779" y="804"/>
                    <a:pt x="786" y="800"/>
                    <a:pt x="794" y="799"/>
                  </a:cubicBezTo>
                  <a:cubicBezTo>
                    <a:pt x="794" y="799"/>
                    <a:pt x="794" y="799"/>
                    <a:pt x="794" y="799"/>
                  </a:cubicBezTo>
                  <a:cubicBezTo>
                    <a:pt x="800" y="781"/>
                    <a:pt x="806" y="762"/>
                    <a:pt x="811" y="743"/>
                  </a:cubicBezTo>
                  <a:cubicBezTo>
                    <a:pt x="816" y="719"/>
                    <a:pt x="819" y="694"/>
                    <a:pt x="815" y="670"/>
                  </a:cubicBezTo>
                  <a:cubicBezTo>
                    <a:pt x="810" y="640"/>
                    <a:pt x="795" y="610"/>
                    <a:pt x="770" y="590"/>
                  </a:cubicBezTo>
                  <a:cubicBezTo>
                    <a:pt x="757" y="579"/>
                    <a:pt x="740" y="571"/>
                    <a:pt x="726" y="560"/>
                  </a:cubicBezTo>
                  <a:cubicBezTo>
                    <a:pt x="742" y="569"/>
                    <a:pt x="758" y="576"/>
                    <a:pt x="773" y="587"/>
                  </a:cubicBezTo>
                  <a:close/>
                  <a:moveTo>
                    <a:pt x="575" y="143"/>
                  </a:moveTo>
                  <a:cubicBezTo>
                    <a:pt x="581" y="143"/>
                    <a:pt x="586" y="143"/>
                    <a:pt x="592" y="147"/>
                  </a:cubicBezTo>
                  <a:cubicBezTo>
                    <a:pt x="605" y="156"/>
                    <a:pt x="611" y="165"/>
                    <a:pt x="616" y="177"/>
                  </a:cubicBezTo>
                  <a:cubicBezTo>
                    <a:pt x="617" y="180"/>
                    <a:pt x="618" y="185"/>
                    <a:pt x="617" y="187"/>
                  </a:cubicBezTo>
                  <a:cubicBezTo>
                    <a:pt x="610" y="174"/>
                    <a:pt x="601" y="162"/>
                    <a:pt x="589" y="154"/>
                  </a:cubicBezTo>
                  <a:cubicBezTo>
                    <a:pt x="583" y="150"/>
                    <a:pt x="576" y="147"/>
                    <a:pt x="569" y="146"/>
                  </a:cubicBezTo>
                  <a:cubicBezTo>
                    <a:pt x="570" y="143"/>
                    <a:pt x="573" y="143"/>
                    <a:pt x="575" y="143"/>
                  </a:cubicBezTo>
                  <a:close/>
                  <a:moveTo>
                    <a:pt x="508" y="209"/>
                  </a:moveTo>
                  <a:cubicBezTo>
                    <a:pt x="513" y="196"/>
                    <a:pt x="522" y="186"/>
                    <a:pt x="533" y="178"/>
                  </a:cubicBezTo>
                  <a:cubicBezTo>
                    <a:pt x="536" y="176"/>
                    <a:pt x="540" y="174"/>
                    <a:pt x="544" y="172"/>
                  </a:cubicBezTo>
                  <a:cubicBezTo>
                    <a:pt x="551" y="169"/>
                    <a:pt x="558" y="169"/>
                    <a:pt x="566" y="170"/>
                  </a:cubicBezTo>
                  <a:cubicBezTo>
                    <a:pt x="573" y="171"/>
                    <a:pt x="580" y="173"/>
                    <a:pt x="586" y="177"/>
                  </a:cubicBezTo>
                  <a:cubicBezTo>
                    <a:pt x="598" y="185"/>
                    <a:pt x="607" y="198"/>
                    <a:pt x="612" y="212"/>
                  </a:cubicBezTo>
                  <a:cubicBezTo>
                    <a:pt x="616" y="225"/>
                    <a:pt x="618" y="238"/>
                    <a:pt x="617" y="252"/>
                  </a:cubicBezTo>
                  <a:cubicBezTo>
                    <a:pt x="616" y="263"/>
                    <a:pt x="615" y="273"/>
                    <a:pt x="610" y="283"/>
                  </a:cubicBezTo>
                  <a:cubicBezTo>
                    <a:pt x="608" y="288"/>
                    <a:pt x="605" y="293"/>
                    <a:pt x="601" y="297"/>
                  </a:cubicBezTo>
                  <a:cubicBezTo>
                    <a:pt x="596" y="296"/>
                    <a:pt x="592" y="295"/>
                    <a:pt x="589" y="294"/>
                  </a:cubicBezTo>
                  <a:cubicBezTo>
                    <a:pt x="582" y="292"/>
                    <a:pt x="575" y="290"/>
                    <a:pt x="569" y="288"/>
                  </a:cubicBezTo>
                  <a:cubicBezTo>
                    <a:pt x="573" y="287"/>
                    <a:pt x="576" y="286"/>
                    <a:pt x="580" y="284"/>
                  </a:cubicBezTo>
                  <a:cubicBezTo>
                    <a:pt x="584" y="281"/>
                    <a:pt x="587" y="277"/>
                    <a:pt x="590" y="272"/>
                  </a:cubicBezTo>
                  <a:cubicBezTo>
                    <a:pt x="592" y="268"/>
                    <a:pt x="594" y="263"/>
                    <a:pt x="594" y="258"/>
                  </a:cubicBezTo>
                  <a:cubicBezTo>
                    <a:pt x="595" y="249"/>
                    <a:pt x="594" y="239"/>
                    <a:pt x="590" y="231"/>
                  </a:cubicBezTo>
                  <a:cubicBezTo>
                    <a:pt x="586" y="223"/>
                    <a:pt x="579" y="216"/>
                    <a:pt x="570" y="213"/>
                  </a:cubicBezTo>
                  <a:cubicBezTo>
                    <a:pt x="567" y="212"/>
                    <a:pt x="563" y="211"/>
                    <a:pt x="559" y="212"/>
                  </a:cubicBezTo>
                  <a:cubicBezTo>
                    <a:pt x="554" y="212"/>
                    <a:pt x="550" y="213"/>
                    <a:pt x="547" y="216"/>
                  </a:cubicBezTo>
                  <a:cubicBezTo>
                    <a:pt x="543" y="218"/>
                    <a:pt x="540" y="221"/>
                    <a:pt x="538" y="224"/>
                  </a:cubicBezTo>
                  <a:cubicBezTo>
                    <a:pt x="533" y="231"/>
                    <a:pt x="531" y="240"/>
                    <a:pt x="531" y="248"/>
                  </a:cubicBezTo>
                  <a:cubicBezTo>
                    <a:pt x="530" y="254"/>
                    <a:pt x="531" y="261"/>
                    <a:pt x="533" y="267"/>
                  </a:cubicBezTo>
                  <a:cubicBezTo>
                    <a:pt x="534" y="269"/>
                    <a:pt x="535" y="272"/>
                    <a:pt x="536" y="274"/>
                  </a:cubicBezTo>
                  <a:cubicBezTo>
                    <a:pt x="532" y="272"/>
                    <a:pt x="529" y="269"/>
                    <a:pt x="525" y="267"/>
                  </a:cubicBezTo>
                  <a:cubicBezTo>
                    <a:pt x="522" y="266"/>
                    <a:pt x="519" y="264"/>
                    <a:pt x="516" y="263"/>
                  </a:cubicBezTo>
                  <a:cubicBezTo>
                    <a:pt x="515" y="260"/>
                    <a:pt x="514" y="257"/>
                    <a:pt x="512" y="254"/>
                  </a:cubicBezTo>
                  <a:cubicBezTo>
                    <a:pt x="511" y="251"/>
                    <a:pt x="508" y="247"/>
                    <a:pt x="506" y="244"/>
                  </a:cubicBezTo>
                  <a:cubicBezTo>
                    <a:pt x="504" y="232"/>
                    <a:pt x="504" y="220"/>
                    <a:pt x="508" y="209"/>
                  </a:cubicBezTo>
                  <a:close/>
                  <a:moveTo>
                    <a:pt x="562" y="229"/>
                  </a:moveTo>
                  <a:cubicBezTo>
                    <a:pt x="561" y="227"/>
                    <a:pt x="560" y="225"/>
                    <a:pt x="561" y="224"/>
                  </a:cubicBezTo>
                  <a:cubicBezTo>
                    <a:pt x="562" y="222"/>
                    <a:pt x="565" y="221"/>
                    <a:pt x="568" y="222"/>
                  </a:cubicBezTo>
                  <a:cubicBezTo>
                    <a:pt x="572" y="222"/>
                    <a:pt x="577" y="226"/>
                    <a:pt x="580" y="230"/>
                  </a:cubicBezTo>
                  <a:cubicBezTo>
                    <a:pt x="583" y="235"/>
                    <a:pt x="587" y="242"/>
                    <a:pt x="584" y="248"/>
                  </a:cubicBezTo>
                  <a:cubicBezTo>
                    <a:pt x="584" y="249"/>
                    <a:pt x="582" y="250"/>
                    <a:pt x="580" y="249"/>
                  </a:cubicBezTo>
                  <a:cubicBezTo>
                    <a:pt x="576" y="247"/>
                    <a:pt x="577" y="240"/>
                    <a:pt x="574" y="236"/>
                  </a:cubicBezTo>
                  <a:cubicBezTo>
                    <a:pt x="573" y="234"/>
                    <a:pt x="571" y="233"/>
                    <a:pt x="569" y="232"/>
                  </a:cubicBezTo>
                  <a:cubicBezTo>
                    <a:pt x="567" y="230"/>
                    <a:pt x="564" y="231"/>
                    <a:pt x="562" y="229"/>
                  </a:cubicBezTo>
                  <a:close/>
                  <a:moveTo>
                    <a:pt x="407" y="153"/>
                  </a:moveTo>
                  <a:cubicBezTo>
                    <a:pt x="408" y="153"/>
                    <a:pt x="409" y="152"/>
                    <a:pt x="409" y="153"/>
                  </a:cubicBezTo>
                  <a:cubicBezTo>
                    <a:pt x="415" y="153"/>
                    <a:pt x="420" y="154"/>
                    <a:pt x="424" y="156"/>
                  </a:cubicBezTo>
                  <a:cubicBezTo>
                    <a:pt x="430" y="158"/>
                    <a:pt x="435" y="162"/>
                    <a:pt x="440" y="165"/>
                  </a:cubicBezTo>
                  <a:cubicBezTo>
                    <a:pt x="442" y="167"/>
                    <a:pt x="444" y="168"/>
                    <a:pt x="445" y="170"/>
                  </a:cubicBezTo>
                  <a:cubicBezTo>
                    <a:pt x="449" y="176"/>
                    <a:pt x="451" y="182"/>
                    <a:pt x="452" y="189"/>
                  </a:cubicBezTo>
                  <a:cubicBezTo>
                    <a:pt x="448" y="180"/>
                    <a:pt x="442" y="172"/>
                    <a:pt x="433" y="165"/>
                  </a:cubicBezTo>
                  <a:cubicBezTo>
                    <a:pt x="429" y="161"/>
                    <a:pt x="424" y="158"/>
                    <a:pt x="418" y="156"/>
                  </a:cubicBezTo>
                  <a:cubicBezTo>
                    <a:pt x="414" y="154"/>
                    <a:pt x="410" y="153"/>
                    <a:pt x="406" y="153"/>
                  </a:cubicBezTo>
                  <a:lnTo>
                    <a:pt x="407" y="153"/>
                  </a:lnTo>
                  <a:close/>
                  <a:moveTo>
                    <a:pt x="377" y="205"/>
                  </a:moveTo>
                  <a:cubicBezTo>
                    <a:pt x="379" y="198"/>
                    <a:pt x="383" y="191"/>
                    <a:pt x="388" y="187"/>
                  </a:cubicBezTo>
                  <a:cubicBezTo>
                    <a:pt x="393" y="182"/>
                    <a:pt x="400" y="178"/>
                    <a:pt x="407" y="178"/>
                  </a:cubicBezTo>
                  <a:cubicBezTo>
                    <a:pt x="412" y="178"/>
                    <a:pt x="418" y="179"/>
                    <a:pt x="422" y="181"/>
                  </a:cubicBezTo>
                  <a:cubicBezTo>
                    <a:pt x="427" y="184"/>
                    <a:pt x="432" y="187"/>
                    <a:pt x="435" y="191"/>
                  </a:cubicBezTo>
                  <a:cubicBezTo>
                    <a:pt x="443" y="199"/>
                    <a:pt x="448" y="209"/>
                    <a:pt x="452" y="219"/>
                  </a:cubicBezTo>
                  <a:cubicBezTo>
                    <a:pt x="455" y="229"/>
                    <a:pt x="457" y="239"/>
                    <a:pt x="457" y="249"/>
                  </a:cubicBezTo>
                  <a:cubicBezTo>
                    <a:pt x="454" y="253"/>
                    <a:pt x="451" y="257"/>
                    <a:pt x="448" y="261"/>
                  </a:cubicBezTo>
                  <a:cubicBezTo>
                    <a:pt x="444" y="262"/>
                    <a:pt x="440" y="264"/>
                    <a:pt x="436" y="266"/>
                  </a:cubicBezTo>
                  <a:cubicBezTo>
                    <a:pt x="438" y="258"/>
                    <a:pt x="437" y="249"/>
                    <a:pt x="435" y="240"/>
                  </a:cubicBezTo>
                  <a:cubicBezTo>
                    <a:pt x="432" y="233"/>
                    <a:pt x="429" y="226"/>
                    <a:pt x="423" y="221"/>
                  </a:cubicBezTo>
                  <a:cubicBezTo>
                    <a:pt x="420" y="218"/>
                    <a:pt x="416" y="216"/>
                    <a:pt x="413" y="216"/>
                  </a:cubicBezTo>
                  <a:cubicBezTo>
                    <a:pt x="409" y="215"/>
                    <a:pt x="405" y="215"/>
                    <a:pt x="402" y="217"/>
                  </a:cubicBezTo>
                  <a:cubicBezTo>
                    <a:pt x="398" y="218"/>
                    <a:pt x="395" y="221"/>
                    <a:pt x="393" y="225"/>
                  </a:cubicBezTo>
                  <a:cubicBezTo>
                    <a:pt x="391" y="229"/>
                    <a:pt x="390" y="233"/>
                    <a:pt x="390" y="237"/>
                  </a:cubicBezTo>
                  <a:cubicBezTo>
                    <a:pt x="388" y="246"/>
                    <a:pt x="388" y="255"/>
                    <a:pt x="391" y="264"/>
                  </a:cubicBezTo>
                  <a:cubicBezTo>
                    <a:pt x="393" y="270"/>
                    <a:pt x="397" y="275"/>
                    <a:pt x="401" y="279"/>
                  </a:cubicBezTo>
                  <a:cubicBezTo>
                    <a:pt x="403" y="282"/>
                    <a:pt x="406" y="284"/>
                    <a:pt x="409" y="286"/>
                  </a:cubicBezTo>
                  <a:cubicBezTo>
                    <a:pt x="407" y="288"/>
                    <a:pt x="404" y="290"/>
                    <a:pt x="402" y="293"/>
                  </a:cubicBezTo>
                  <a:cubicBezTo>
                    <a:pt x="399" y="296"/>
                    <a:pt x="395" y="299"/>
                    <a:pt x="392" y="302"/>
                  </a:cubicBezTo>
                  <a:cubicBezTo>
                    <a:pt x="392" y="302"/>
                    <a:pt x="391" y="301"/>
                    <a:pt x="391" y="301"/>
                  </a:cubicBezTo>
                  <a:cubicBezTo>
                    <a:pt x="387" y="297"/>
                    <a:pt x="383" y="291"/>
                    <a:pt x="381" y="285"/>
                  </a:cubicBezTo>
                  <a:cubicBezTo>
                    <a:pt x="376" y="273"/>
                    <a:pt x="375" y="260"/>
                    <a:pt x="374" y="247"/>
                  </a:cubicBezTo>
                  <a:cubicBezTo>
                    <a:pt x="373" y="233"/>
                    <a:pt x="372" y="218"/>
                    <a:pt x="377" y="205"/>
                  </a:cubicBezTo>
                  <a:close/>
                  <a:moveTo>
                    <a:pt x="421" y="239"/>
                  </a:moveTo>
                  <a:cubicBezTo>
                    <a:pt x="421" y="237"/>
                    <a:pt x="419" y="236"/>
                    <a:pt x="418" y="234"/>
                  </a:cubicBezTo>
                  <a:cubicBezTo>
                    <a:pt x="416" y="232"/>
                    <a:pt x="414" y="232"/>
                    <a:pt x="413" y="229"/>
                  </a:cubicBezTo>
                  <a:cubicBezTo>
                    <a:pt x="413" y="228"/>
                    <a:pt x="412" y="226"/>
                    <a:pt x="413" y="225"/>
                  </a:cubicBezTo>
                  <a:cubicBezTo>
                    <a:pt x="415" y="224"/>
                    <a:pt x="418" y="225"/>
                    <a:pt x="420" y="226"/>
                  </a:cubicBezTo>
                  <a:cubicBezTo>
                    <a:pt x="424" y="228"/>
                    <a:pt x="427" y="232"/>
                    <a:pt x="428" y="236"/>
                  </a:cubicBezTo>
                  <a:cubicBezTo>
                    <a:pt x="430" y="241"/>
                    <a:pt x="430" y="248"/>
                    <a:pt x="427" y="252"/>
                  </a:cubicBezTo>
                  <a:cubicBezTo>
                    <a:pt x="426" y="253"/>
                    <a:pt x="424" y="253"/>
                    <a:pt x="423" y="252"/>
                  </a:cubicBezTo>
                  <a:cubicBezTo>
                    <a:pt x="420" y="249"/>
                    <a:pt x="423" y="243"/>
                    <a:pt x="421" y="239"/>
                  </a:cubicBezTo>
                  <a:close/>
                  <a:moveTo>
                    <a:pt x="371" y="342"/>
                  </a:moveTo>
                  <a:cubicBezTo>
                    <a:pt x="372" y="338"/>
                    <a:pt x="372" y="334"/>
                    <a:pt x="374" y="330"/>
                  </a:cubicBezTo>
                  <a:cubicBezTo>
                    <a:pt x="375" y="324"/>
                    <a:pt x="378" y="320"/>
                    <a:pt x="382" y="316"/>
                  </a:cubicBezTo>
                  <a:cubicBezTo>
                    <a:pt x="388" y="309"/>
                    <a:pt x="395" y="302"/>
                    <a:pt x="402" y="297"/>
                  </a:cubicBezTo>
                  <a:cubicBezTo>
                    <a:pt x="415" y="282"/>
                    <a:pt x="432" y="270"/>
                    <a:pt x="451" y="264"/>
                  </a:cubicBezTo>
                  <a:cubicBezTo>
                    <a:pt x="467" y="258"/>
                    <a:pt x="486" y="257"/>
                    <a:pt x="503" y="262"/>
                  </a:cubicBezTo>
                  <a:cubicBezTo>
                    <a:pt x="510" y="264"/>
                    <a:pt x="518" y="268"/>
                    <a:pt x="525" y="271"/>
                  </a:cubicBezTo>
                  <a:cubicBezTo>
                    <a:pt x="531" y="275"/>
                    <a:pt x="538" y="279"/>
                    <a:pt x="545" y="282"/>
                  </a:cubicBezTo>
                  <a:cubicBezTo>
                    <a:pt x="559" y="289"/>
                    <a:pt x="573" y="294"/>
                    <a:pt x="589" y="298"/>
                  </a:cubicBezTo>
                  <a:cubicBezTo>
                    <a:pt x="593" y="299"/>
                    <a:pt x="598" y="300"/>
                    <a:pt x="603" y="302"/>
                  </a:cubicBezTo>
                  <a:cubicBezTo>
                    <a:pt x="606" y="304"/>
                    <a:pt x="610" y="306"/>
                    <a:pt x="612" y="309"/>
                  </a:cubicBezTo>
                  <a:cubicBezTo>
                    <a:pt x="612" y="309"/>
                    <a:pt x="612" y="310"/>
                    <a:pt x="612" y="310"/>
                  </a:cubicBezTo>
                  <a:cubicBezTo>
                    <a:pt x="612" y="310"/>
                    <a:pt x="613" y="311"/>
                    <a:pt x="613" y="311"/>
                  </a:cubicBezTo>
                  <a:cubicBezTo>
                    <a:pt x="614" y="314"/>
                    <a:pt x="615" y="317"/>
                    <a:pt x="616" y="319"/>
                  </a:cubicBezTo>
                  <a:cubicBezTo>
                    <a:pt x="616" y="322"/>
                    <a:pt x="616" y="325"/>
                    <a:pt x="616" y="328"/>
                  </a:cubicBezTo>
                  <a:cubicBezTo>
                    <a:pt x="615" y="334"/>
                    <a:pt x="613" y="340"/>
                    <a:pt x="613" y="346"/>
                  </a:cubicBezTo>
                  <a:cubicBezTo>
                    <a:pt x="612" y="350"/>
                    <a:pt x="612" y="355"/>
                    <a:pt x="610" y="359"/>
                  </a:cubicBezTo>
                  <a:cubicBezTo>
                    <a:pt x="608" y="363"/>
                    <a:pt x="604" y="366"/>
                    <a:pt x="600" y="368"/>
                  </a:cubicBezTo>
                  <a:cubicBezTo>
                    <a:pt x="596" y="370"/>
                    <a:pt x="591" y="372"/>
                    <a:pt x="586" y="373"/>
                  </a:cubicBezTo>
                  <a:cubicBezTo>
                    <a:pt x="566" y="381"/>
                    <a:pt x="551" y="397"/>
                    <a:pt x="532" y="409"/>
                  </a:cubicBezTo>
                  <a:cubicBezTo>
                    <a:pt x="522" y="415"/>
                    <a:pt x="512" y="419"/>
                    <a:pt x="501" y="423"/>
                  </a:cubicBezTo>
                  <a:cubicBezTo>
                    <a:pt x="489" y="426"/>
                    <a:pt x="476" y="428"/>
                    <a:pt x="464" y="427"/>
                  </a:cubicBezTo>
                  <a:cubicBezTo>
                    <a:pt x="454" y="426"/>
                    <a:pt x="443" y="422"/>
                    <a:pt x="435" y="416"/>
                  </a:cubicBezTo>
                  <a:cubicBezTo>
                    <a:pt x="423" y="408"/>
                    <a:pt x="415" y="395"/>
                    <a:pt x="405" y="383"/>
                  </a:cubicBezTo>
                  <a:cubicBezTo>
                    <a:pt x="400" y="376"/>
                    <a:pt x="394" y="369"/>
                    <a:pt x="387" y="363"/>
                  </a:cubicBezTo>
                  <a:cubicBezTo>
                    <a:pt x="389" y="364"/>
                    <a:pt x="392" y="366"/>
                    <a:pt x="395" y="369"/>
                  </a:cubicBezTo>
                  <a:cubicBezTo>
                    <a:pt x="399" y="372"/>
                    <a:pt x="402" y="376"/>
                    <a:pt x="406" y="379"/>
                  </a:cubicBezTo>
                  <a:cubicBezTo>
                    <a:pt x="416" y="387"/>
                    <a:pt x="429" y="392"/>
                    <a:pt x="446" y="392"/>
                  </a:cubicBezTo>
                  <a:cubicBezTo>
                    <a:pt x="448" y="392"/>
                    <a:pt x="450" y="392"/>
                    <a:pt x="452" y="392"/>
                  </a:cubicBezTo>
                  <a:cubicBezTo>
                    <a:pt x="464" y="392"/>
                    <a:pt x="475" y="390"/>
                    <a:pt x="486" y="387"/>
                  </a:cubicBezTo>
                  <a:cubicBezTo>
                    <a:pt x="498" y="385"/>
                    <a:pt x="509" y="381"/>
                    <a:pt x="517" y="379"/>
                  </a:cubicBezTo>
                  <a:cubicBezTo>
                    <a:pt x="534" y="372"/>
                    <a:pt x="548" y="363"/>
                    <a:pt x="560" y="353"/>
                  </a:cubicBezTo>
                  <a:cubicBezTo>
                    <a:pt x="562" y="351"/>
                    <a:pt x="562" y="351"/>
                    <a:pt x="562" y="351"/>
                  </a:cubicBezTo>
                  <a:cubicBezTo>
                    <a:pt x="567" y="347"/>
                    <a:pt x="572" y="343"/>
                    <a:pt x="576" y="340"/>
                  </a:cubicBezTo>
                  <a:cubicBezTo>
                    <a:pt x="576" y="340"/>
                    <a:pt x="577" y="340"/>
                    <a:pt x="577" y="340"/>
                  </a:cubicBezTo>
                  <a:cubicBezTo>
                    <a:pt x="580" y="337"/>
                    <a:pt x="583" y="336"/>
                    <a:pt x="587" y="334"/>
                  </a:cubicBezTo>
                  <a:cubicBezTo>
                    <a:pt x="589" y="333"/>
                    <a:pt x="591" y="332"/>
                    <a:pt x="593" y="331"/>
                  </a:cubicBezTo>
                  <a:cubicBezTo>
                    <a:pt x="593" y="331"/>
                    <a:pt x="594" y="331"/>
                    <a:pt x="594" y="330"/>
                  </a:cubicBezTo>
                  <a:cubicBezTo>
                    <a:pt x="595" y="329"/>
                    <a:pt x="595" y="329"/>
                    <a:pt x="595" y="329"/>
                  </a:cubicBezTo>
                  <a:cubicBezTo>
                    <a:pt x="595" y="329"/>
                    <a:pt x="596" y="329"/>
                    <a:pt x="596" y="329"/>
                  </a:cubicBezTo>
                  <a:cubicBezTo>
                    <a:pt x="596" y="329"/>
                    <a:pt x="596" y="328"/>
                    <a:pt x="596" y="328"/>
                  </a:cubicBezTo>
                  <a:cubicBezTo>
                    <a:pt x="598" y="327"/>
                    <a:pt x="599" y="324"/>
                    <a:pt x="599" y="322"/>
                  </a:cubicBezTo>
                  <a:cubicBezTo>
                    <a:pt x="597" y="322"/>
                    <a:pt x="596" y="322"/>
                    <a:pt x="595" y="322"/>
                  </a:cubicBezTo>
                  <a:cubicBezTo>
                    <a:pt x="592" y="321"/>
                    <a:pt x="588" y="321"/>
                    <a:pt x="584" y="322"/>
                  </a:cubicBezTo>
                  <a:cubicBezTo>
                    <a:pt x="582" y="323"/>
                    <a:pt x="580" y="324"/>
                    <a:pt x="578" y="326"/>
                  </a:cubicBezTo>
                  <a:cubicBezTo>
                    <a:pt x="576" y="327"/>
                    <a:pt x="574" y="329"/>
                    <a:pt x="573" y="331"/>
                  </a:cubicBezTo>
                  <a:cubicBezTo>
                    <a:pt x="568" y="336"/>
                    <a:pt x="562" y="340"/>
                    <a:pt x="556" y="344"/>
                  </a:cubicBezTo>
                  <a:cubicBezTo>
                    <a:pt x="543" y="354"/>
                    <a:pt x="530" y="363"/>
                    <a:pt x="515" y="369"/>
                  </a:cubicBezTo>
                  <a:cubicBezTo>
                    <a:pt x="506" y="372"/>
                    <a:pt x="496" y="375"/>
                    <a:pt x="485" y="377"/>
                  </a:cubicBezTo>
                  <a:cubicBezTo>
                    <a:pt x="473" y="379"/>
                    <a:pt x="460" y="381"/>
                    <a:pt x="447" y="381"/>
                  </a:cubicBezTo>
                  <a:cubicBezTo>
                    <a:pt x="434" y="380"/>
                    <a:pt x="421" y="377"/>
                    <a:pt x="410" y="370"/>
                  </a:cubicBezTo>
                  <a:cubicBezTo>
                    <a:pt x="405" y="367"/>
                    <a:pt x="400" y="363"/>
                    <a:pt x="395" y="360"/>
                  </a:cubicBezTo>
                  <a:cubicBezTo>
                    <a:pt x="390" y="357"/>
                    <a:pt x="385" y="354"/>
                    <a:pt x="379" y="353"/>
                  </a:cubicBezTo>
                  <a:cubicBezTo>
                    <a:pt x="378" y="353"/>
                    <a:pt x="377" y="353"/>
                    <a:pt x="375" y="353"/>
                  </a:cubicBezTo>
                  <a:cubicBezTo>
                    <a:pt x="375" y="353"/>
                    <a:pt x="374" y="352"/>
                    <a:pt x="374" y="352"/>
                  </a:cubicBezTo>
                  <a:cubicBezTo>
                    <a:pt x="374" y="353"/>
                    <a:pt x="374" y="353"/>
                    <a:pt x="374" y="353"/>
                  </a:cubicBezTo>
                  <a:cubicBezTo>
                    <a:pt x="374" y="354"/>
                    <a:pt x="374" y="354"/>
                    <a:pt x="374" y="355"/>
                  </a:cubicBezTo>
                  <a:cubicBezTo>
                    <a:pt x="373" y="354"/>
                    <a:pt x="373" y="353"/>
                    <a:pt x="372" y="352"/>
                  </a:cubicBezTo>
                  <a:cubicBezTo>
                    <a:pt x="371" y="351"/>
                    <a:pt x="371" y="350"/>
                    <a:pt x="371" y="349"/>
                  </a:cubicBezTo>
                  <a:cubicBezTo>
                    <a:pt x="370" y="348"/>
                    <a:pt x="370" y="347"/>
                    <a:pt x="370" y="347"/>
                  </a:cubicBezTo>
                  <a:cubicBezTo>
                    <a:pt x="370" y="345"/>
                    <a:pt x="371" y="343"/>
                    <a:pt x="371" y="342"/>
                  </a:cubicBezTo>
                  <a:close/>
                  <a:moveTo>
                    <a:pt x="390" y="1142"/>
                  </a:moveTo>
                  <a:cubicBezTo>
                    <a:pt x="382" y="1156"/>
                    <a:pt x="372" y="1168"/>
                    <a:pt x="358" y="1176"/>
                  </a:cubicBezTo>
                  <a:cubicBezTo>
                    <a:pt x="345" y="1184"/>
                    <a:pt x="330" y="1188"/>
                    <a:pt x="314" y="1187"/>
                  </a:cubicBezTo>
                  <a:cubicBezTo>
                    <a:pt x="290" y="1186"/>
                    <a:pt x="268" y="1174"/>
                    <a:pt x="245" y="1165"/>
                  </a:cubicBezTo>
                  <a:cubicBezTo>
                    <a:pt x="198" y="1146"/>
                    <a:pt x="148" y="1141"/>
                    <a:pt x="100" y="1126"/>
                  </a:cubicBezTo>
                  <a:cubicBezTo>
                    <a:pt x="86" y="1122"/>
                    <a:pt x="71" y="1117"/>
                    <a:pt x="57" y="1113"/>
                  </a:cubicBezTo>
                  <a:cubicBezTo>
                    <a:pt x="50" y="1111"/>
                    <a:pt x="43" y="1109"/>
                    <a:pt x="37" y="1106"/>
                  </a:cubicBezTo>
                  <a:cubicBezTo>
                    <a:pt x="31" y="1104"/>
                    <a:pt x="25" y="1099"/>
                    <a:pt x="22" y="1094"/>
                  </a:cubicBezTo>
                  <a:cubicBezTo>
                    <a:pt x="19" y="1089"/>
                    <a:pt x="18" y="1084"/>
                    <a:pt x="18" y="1078"/>
                  </a:cubicBezTo>
                  <a:cubicBezTo>
                    <a:pt x="18" y="1073"/>
                    <a:pt x="19" y="1068"/>
                    <a:pt x="21" y="1063"/>
                  </a:cubicBezTo>
                  <a:cubicBezTo>
                    <a:pt x="25" y="1053"/>
                    <a:pt x="30" y="1044"/>
                    <a:pt x="34" y="1034"/>
                  </a:cubicBezTo>
                  <a:cubicBezTo>
                    <a:pt x="41" y="1018"/>
                    <a:pt x="42" y="1001"/>
                    <a:pt x="41" y="984"/>
                  </a:cubicBezTo>
                  <a:cubicBezTo>
                    <a:pt x="40" y="966"/>
                    <a:pt x="37" y="949"/>
                    <a:pt x="36" y="932"/>
                  </a:cubicBezTo>
                  <a:cubicBezTo>
                    <a:pt x="36" y="925"/>
                    <a:pt x="35" y="917"/>
                    <a:pt x="37" y="909"/>
                  </a:cubicBezTo>
                  <a:cubicBezTo>
                    <a:pt x="38" y="902"/>
                    <a:pt x="42" y="894"/>
                    <a:pt x="47" y="889"/>
                  </a:cubicBezTo>
                  <a:cubicBezTo>
                    <a:pt x="52" y="884"/>
                    <a:pt x="59" y="881"/>
                    <a:pt x="66" y="880"/>
                  </a:cubicBezTo>
                  <a:cubicBezTo>
                    <a:pt x="73" y="878"/>
                    <a:pt x="80" y="878"/>
                    <a:pt x="87" y="879"/>
                  </a:cubicBezTo>
                  <a:cubicBezTo>
                    <a:pt x="94" y="879"/>
                    <a:pt x="101" y="879"/>
                    <a:pt x="108" y="878"/>
                  </a:cubicBezTo>
                  <a:cubicBezTo>
                    <a:pt x="115" y="878"/>
                    <a:pt x="122" y="876"/>
                    <a:pt x="129" y="873"/>
                  </a:cubicBezTo>
                  <a:cubicBezTo>
                    <a:pt x="134" y="869"/>
                    <a:pt x="139" y="864"/>
                    <a:pt x="143" y="859"/>
                  </a:cubicBezTo>
                  <a:cubicBezTo>
                    <a:pt x="147" y="854"/>
                    <a:pt x="150" y="848"/>
                    <a:pt x="154" y="842"/>
                  </a:cubicBezTo>
                  <a:cubicBezTo>
                    <a:pt x="157" y="836"/>
                    <a:pt x="160" y="830"/>
                    <a:pt x="165" y="825"/>
                  </a:cubicBezTo>
                  <a:cubicBezTo>
                    <a:pt x="169" y="820"/>
                    <a:pt x="174" y="815"/>
                    <a:pt x="180" y="813"/>
                  </a:cubicBezTo>
                  <a:cubicBezTo>
                    <a:pt x="187" y="810"/>
                    <a:pt x="194" y="809"/>
                    <a:pt x="201" y="811"/>
                  </a:cubicBezTo>
                  <a:cubicBezTo>
                    <a:pt x="208" y="812"/>
                    <a:pt x="214" y="815"/>
                    <a:pt x="220" y="819"/>
                  </a:cubicBezTo>
                  <a:cubicBezTo>
                    <a:pt x="231" y="827"/>
                    <a:pt x="240" y="838"/>
                    <a:pt x="248" y="849"/>
                  </a:cubicBezTo>
                  <a:cubicBezTo>
                    <a:pt x="266" y="875"/>
                    <a:pt x="284" y="901"/>
                    <a:pt x="301" y="928"/>
                  </a:cubicBezTo>
                  <a:cubicBezTo>
                    <a:pt x="314" y="951"/>
                    <a:pt x="326" y="974"/>
                    <a:pt x="341" y="994"/>
                  </a:cubicBezTo>
                  <a:cubicBezTo>
                    <a:pt x="351" y="1008"/>
                    <a:pt x="363" y="1020"/>
                    <a:pt x="373" y="1034"/>
                  </a:cubicBezTo>
                  <a:cubicBezTo>
                    <a:pt x="383" y="1048"/>
                    <a:pt x="392" y="1062"/>
                    <a:pt x="396" y="1078"/>
                  </a:cubicBezTo>
                  <a:cubicBezTo>
                    <a:pt x="402" y="1100"/>
                    <a:pt x="400" y="1123"/>
                    <a:pt x="390" y="1142"/>
                  </a:cubicBezTo>
                  <a:close/>
                  <a:moveTo>
                    <a:pt x="584" y="1049"/>
                  </a:moveTo>
                  <a:cubicBezTo>
                    <a:pt x="529" y="1078"/>
                    <a:pt x="462" y="1081"/>
                    <a:pt x="404" y="1058"/>
                  </a:cubicBezTo>
                  <a:cubicBezTo>
                    <a:pt x="400" y="1048"/>
                    <a:pt x="394" y="1038"/>
                    <a:pt x="386" y="1028"/>
                  </a:cubicBezTo>
                  <a:cubicBezTo>
                    <a:pt x="380" y="1021"/>
                    <a:pt x="375" y="1015"/>
                    <a:pt x="369" y="1008"/>
                  </a:cubicBezTo>
                  <a:cubicBezTo>
                    <a:pt x="364" y="1002"/>
                    <a:pt x="359" y="996"/>
                    <a:pt x="354" y="989"/>
                  </a:cubicBezTo>
                  <a:cubicBezTo>
                    <a:pt x="345" y="977"/>
                    <a:pt x="337" y="964"/>
                    <a:pt x="329" y="950"/>
                  </a:cubicBezTo>
                  <a:cubicBezTo>
                    <a:pt x="324" y="942"/>
                    <a:pt x="319" y="933"/>
                    <a:pt x="314" y="925"/>
                  </a:cubicBezTo>
                  <a:cubicBezTo>
                    <a:pt x="299" y="901"/>
                    <a:pt x="283" y="876"/>
                    <a:pt x="260" y="845"/>
                  </a:cubicBezTo>
                  <a:cubicBezTo>
                    <a:pt x="257" y="841"/>
                    <a:pt x="254" y="836"/>
                    <a:pt x="250" y="832"/>
                  </a:cubicBezTo>
                  <a:cubicBezTo>
                    <a:pt x="249" y="828"/>
                    <a:pt x="249" y="824"/>
                    <a:pt x="249" y="820"/>
                  </a:cubicBezTo>
                  <a:cubicBezTo>
                    <a:pt x="244" y="815"/>
                    <a:pt x="239" y="809"/>
                    <a:pt x="236" y="803"/>
                  </a:cubicBezTo>
                  <a:cubicBezTo>
                    <a:pt x="230" y="794"/>
                    <a:pt x="227" y="783"/>
                    <a:pt x="225" y="772"/>
                  </a:cubicBezTo>
                  <a:cubicBezTo>
                    <a:pt x="219" y="743"/>
                    <a:pt x="221" y="712"/>
                    <a:pt x="231" y="684"/>
                  </a:cubicBezTo>
                  <a:cubicBezTo>
                    <a:pt x="235" y="673"/>
                    <a:pt x="240" y="662"/>
                    <a:pt x="245" y="652"/>
                  </a:cubicBezTo>
                  <a:cubicBezTo>
                    <a:pt x="254" y="633"/>
                    <a:pt x="262" y="615"/>
                    <a:pt x="273" y="598"/>
                  </a:cubicBezTo>
                  <a:cubicBezTo>
                    <a:pt x="274" y="597"/>
                    <a:pt x="275" y="595"/>
                    <a:pt x="276" y="594"/>
                  </a:cubicBezTo>
                  <a:cubicBezTo>
                    <a:pt x="269" y="614"/>
                    <a:pt x="262" y="634"/>
                    <a:pt x="254" y="653"/>
                  </a:cubicBezTo>
                  <a:cubicBezTo>
                    <a:pt x="249" y="665"/>
                    <a:pt x="243" y="676"/>
                    <a:pt x="239" y="688"/>
                  </a:cubicBezTo>
                  <a:cubicBezTo>
                    <a:pt x="229" y="715"/>
                    <a:pt x="226" y="746"/>
                    <a:pt x="234" y="774"/>
                  </a:cubicBezTo>
                  <a:cubicBezTo>
                    <a:pt x="237" y="785"/>
                    <a:pt x="241" y="796"/>
                    <a:pt x="247" y="806"/>
                  </a:cubicBezTo>
                  <a:cubicBezTo>
                    <a:pt x="248" y="807"/>
                    <a:pt x="248" y="808"/>
                    <a:pt x="249" y="808"/>
                  </a:cubicBezTo>
                  <a:cubicBezTo>
                    <a:pt x="248" y="795"/>
                    <a:pt x="249" y="782"/>
                    <a:pt x="250" y="769"/>
                  </a:cubicBezTo>
                  <a:cubicBezTo>
                    <a:pt x="254" y="726"/>
                    <a:pt x="266" y="684"/>
                    <a:pt x="284" y="644"/>
                  </a:cubicBezTo>
                  <a:cubicBezTo>
                    <a:pt x="295" y="618"/>
                    <a:pt x="309" y="593"/>
                    <a:pt x="326" y="569"/>
                  </a:cubicBezTo>
                  <a:cubicBezTo>
                    <a:pt x="324" y="554"/>
                    <a:pt x="325" y="539"/>
                    <a:pt x="330" y="524"/>
                  </a:cubicBezTo>
                  <a:cubicBezTo>
                    <a:pt x="337" y="500"/>
                    <a:pt x="351" y="480"/>
                    <a:pt x="366" y="459"/>
                  </a:cubicBezTo>
                  <a:cubicBezTo>
                    <a:pt x="374" y="448"/>
                    <a:pt x="383" y="436"/>
                    <a:pt x="387" y="422"/>
                  </a:cubicBezTo>
                  <a:cubicBezTo>
                    <a:pt x="390" y="409"/>
                    <a:pt x="389" y="395"/>
                    <a:pt x="390" y="382"/>
                  </a:cubicBezTo>
                  <a:cubicBezTo>
                    <a:pt x="390" y="382"/>
                    <a:pt x="390" y="382"/>
                    <a:pt x="390" y="382"/>
                  </a:cubicBezTo>
                  <a:cubicBezTo>
                    <a:pt x="394" y="385"/>
                    <a:pt x="397" y="389"/>
                    <a:pt x="400" y="393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4" y="396"/>
                    <a:pt x="407" y="400"/>
                    <a:pt x="410" y="404"/>
                  </a:cubicBezTo>
                  <a:cubicBezTo>
                    <a:pt x="416" y="411"/>
                    <a:pt x="423" y="419"/>
                    <a:pt x="432" y="424"/>
                  </a:cubicBezTo>
                  <a:cubicBezTo>
                    <a:pt x="441" y="430"/>
                    <a:pt x="451" y="434"/>
                    <a:pt x="464" y="435"/>
                  </a:cubicBezTo>
                  <a:cubicBezTo>
                    <a:pt x="466" y="435"/>
                    <a:pt x="468" y="435"/>
                    <a:pt x="470" y="435"/>
                  </a:cubicBezTo>
                  <a:cubicBezTo>
                    <a:pt x="480" y="435"/>
                    <a:pt x="491" y="434"/>
                    <a:pt x="503" y="431"/>
                  </a:cubicBezTo>
                  <a:cubicBezTo>
                    <a:pt x="513" y="428"/>
                    <a:pt x="524" y="424"/>
                    <a:pt x="535" y="418"/>
                  </a:cubicBezTo>
                  <a:cubicBezTo>
                    <a:pt x="535" y="418"/>
                    <a:pt x="535" y="418"/>
                    <a:pt x="535" y="418"/>
                  </a:cubicBezTo>
                  <a:cubicBezTo>
                    <a:pt x="541" y="414"/>
                    <a:pt x="547" y="410"/>
                    <a:pt x="553" y="406"/>
                  </a:cubicBezTo>
                  <a:cubicBezTo>
                    <a:pt x="565" y="397"/>
                    <a:pt x="575" y="389"/>
                    <a:pt x="588" y="386"/>
                  </a:cubicBezTo>
                  <a:cubicBezTo>
                    <a:pt x="588" y="386"/>
                    <a:pt x="588" y="386"/>
                    <a:pt x="588" y="386"/>
                  </a:cubicBezTo>
                  <a:cubicBezTo>
                    <a:pt x="593" y="384"/>
                    <a:pt x="596" y="383"/>
                    <a:pt x="601" y="382"/>
                  </a:cubicBezTo>
                  <a:cubicBezTo>
                    <a:pt x="602" y="382"/>
                    <a:pt x="602" y="382"/>
                    <a:pt x="603" y="381"/>
                  </a:cubicBezTo>
                  <a:cubicBezTo>
                    <a:pt x="604" y="381"/>
                    <a:pt x="605" y="380"/>
                    <a:pt x="607" y="379"/>
                  </a:cubicBezTo>
                  <a:cubicBezTo>
                    <a:pt x="607" y="378"/>
                    <a:pt x="608" y="378"/>
                    <a:pt x="609" y="377"/>
                  </a:cubicBezTo>
                  <a:cubicBezTo>
                    <a:pt x="611" y="376"/>
                    <a:pt x="612" y="375"/>
                    <a:pt x="613" y="373"/>
                  </a:cubicBezTo>
                  <a:cubicBezTo>
                    <a:pt x="617" y="380"/>
                    <a:pt x="620" y="388"/>
                    <a:pt x="623" y="395"/>
                  </a:cubicBezTo>
                  <a:cubicBezTo>
                    <a:pt x="632" y="416"/>
                    <a:pt x="644" y="436"/>
                    <a:pt x="653" y="457"/>
                  </a:cubicBezTo>
                  <a:cubicBezTo>
                    <a:pt x="666" y="485"/>
                    <a:pt x="675" y="516"/>
                    <a:pt x="680" y="547"/>
                  </a:cubicBezTo>
                  <a:cubicBezTo>
                    <a:pt x="697" y="564"/>
                    <a:pt x="711" y="585"/>
                    <a:pt x="722" y="607"/>
                  </a:cubicBezTo>
                  <a:cubicBezTo>
                    <a:pt x="753" y="672"/>
                    <a:pt x="753" y="747"/>
                    <a:pt x="745" y="819"/>
                  </a:cubicBezTo>
                  <a:cubicBezTo>
                    <a:pt x="745" y="821"/>
                    <a:pt x="745" y="823"/>
                    <a:pt x="744" y="824"/>
                  </a:cubicBezTo>
                  <a:cubicBezTo>
                    <a:pt x="741" y="824"/>
                    <a:pt x="738" y="823"/>
                    <a:pt x="735" y="823"/>
                  </a:cubicBezTo>
                  <a:cubicBezTo>
                    <a:pt x="729" y="822"/>
                    <a:pt x="729" y="822"/>
                    <a:pt x="729" y="822"/>
                  </a:cubicBezTo>
                  <a:cubicBezTo>
                    <a:pt x="724" y="821"/>
                    <a:pt x="717" y="820"/>
                    <a:pt x="710" y="821"/>
                  </a:cubicBezTo>
                  <a:cubicBezTo>
                    <a:pt x="701" y="821"/>
                    <a:pt x="692" y="824"/>
                    <a:pt x="685" y="829"/>
                  </a:cubicBezTo>
                  <a:cubicBezTo>
                    <a:pt x="685" y="829"/>
                    <a:pt x="685" y="829"/>
                    <a:pt x="685" y="830"/>
                  </a:cubicBezTo>
                  <a:cubicBezTo>
                    <a:pt x="675" y="838"/>
                    <a:pt x="672" y="849"/>
                    <a:pt x="671" y="856"/>
                  </a:cubicBezTo>
                  <a:cubicBezTo>
                    <a:pt x="670" y="864"/>
                    <a:pt x="670" y="871"/>
                    <a:pt x="671" y="879"/>
                  </a:cubicBezTo>
                  <a:cubicBezTo>
                    <a:pt x="673" y="914"/>
                    <a:pt x="673" y="948"/>
                    <a:pt x="670" y="980"/>
                  </a:cubicBezTo>
                  <a:cubicBezTo>
                    <a:pt x="669" y="981"/>
                    <a:pt x="668" y="982"/>
                    <a:pt x="667" y="983"/>
                  </a:cubicBezTo>
                  <a:cubicBezTo>
                    <a:pt x="642" y="1008"/>
                    <a:pt x="615" y="1032"/>
                    <a:pt x="584" y="1049"/>
                  </a:cubicBezTo>
                  <a:close/>
                  <a:moveTo>
                    <a:pt x="1014" y="1016"/>
                  </a:moveTo>
                  <a:cubicBezTo>
                    <a:pt x="1011" y="1023"/>
                    <a:pt x="1008" y="1029"/>
                    <a:pt x="1003" y="1035"/>
                  </a:cubicBezTo>
                  <a:cubicBezTo>
                    <a:pt x="992" y="1047"/>
                    <a:pt x="978" y="1056"/>
                    <a:pt x="963" y="1063"/>
                  </a:cubicBezTo>
                  <a:cubicBezTo>
                    <a:pt x="938" y="1076"/>
                    <a:pt x="913" y="1087"/>
                    <a:pt x="889" y="1102"/>
                  </a:cubicBezTo>
                  <a:cubicBezTo>
                    <a:pt x="874" y="1112"/>
                    <a:pt x="860" y="1124"/>
                    <a:pt x="846" y="1137"/>
                  </a:cubicBezTo>
                  <a:cubicBezTo>
                    <a:pt x="835" y="1148"/>
                    <a:pt x="824" y="1160"/>
                    <a:pt x="811" y="1169"/>
                  </a:cubicBezTo>
                  <a:cubicBezTo>
                    <a:pt x="798" y="1178"/>
                    <a:pt x="783" y="1185"/>
                    <a:pt x="767" y="1188"/>
                  </a:cubicBezTo>
                  <a:cubicBezTo>
                    <a:pt x="747" y="1190"/>
                    <a:pt x="727" y="1187"/>
                    <a:pt x="710" y="1179"/>
                  </a:cubicBezTo>
                  <a:cubicBezTo>
                    <a:pt x="697" y="1173"/>
                    <a:pt x="685" y="1166"/>
                    <a:pt x="678" y="1154"/>
                  </a:cubicBezTo>
                  <a:cubicBezTo>
                    <a:pt x="670" y="1142"/>
                    <a:pt x="669" y="1128"/>
                    <a:pt x="669" y="1114"/>
                  </a:cubicBezTo>
                  <a:cubicBezTo>
                    <a:pt x="669" y="1090"/>
                    <a:pt x="673" y="1066"/>
                    <a:pt x="677" y="1042"/>
                  </a:cubicBezTo>
                  <a:cubicBezTo>
                    <a:pt x="681" y="1022"/>
                    <a:pt x="684" y="1002"/>
                    <a:pt x="687" y="982"/>
                  </a:cubicBezTo>
                  <a:cubicBezTo>
                    <a:pt x="690" y="946"/>
                    <a:pt x="690" y="909"/>
                    <a:pt x="688" y="872"/>
                  </a:cubicBezTo>
                  <a:cubicBezTo>
                    <a:pt x="687" y="866"/>
                    <a:pt x="687" y="860"/>
                    <a:pt x="688" y="854"/>
                  </a:cubicBezTo>
                  <a:cubicBezTo>
                    <a:pt x="689" y="848"/>
                    <a:pt x="691" y="842"/>
                    <a:pt x="696" y="838"/>
                  </a:cubicBezTo>
                  <a:cubicBezTo>
                    <a:pt x="700" y="834"/>
                    <a:pt x="706" y="832"/>
                    <a:pt x="712" y="832"/>
                  </a:cubicBezTo>
                  <a:cubicBezTo>
                    <a:pt x="717" y="832"/>
                    <a:pt x="723" y="832"/>
                    <a:pt x="729" y="833"/>
                  </a:cubicBezTo>
                  <a:cubicBezTo>
                    <a:pt x="742" y="835"/>
                    <a:pt x="755" y="837"/>
                    <a:pt x="768" y="840"/>
                  </a:cubicBezTo>
                  <a:cubicBezTo>
                    <a:pt x="776" y="842"/>
                    <a:pt x="784" y="845"/>
                    <a:pt x="792" y="847"/>
                  </a:cubicBezTo>
                  <a:cubicBezTo>
                    <a:pt x="806" y="851"/>
                    <a:pt x="820" y="853"/>
                    <a:pt x="834" y="851"/>
                  </a:cubicBezTo>
                  <a:cubicBezTo>
                    <a:pt x="849" y="849"/>
                    <a:pt x="864" y="844"/>
                    <a:pt x="879" y="844"/>
                  </a:cubicBezTo>
                  <a:cubicBezTo>
                    <a:pt x="885" y="844"/>
                    <a:pt x="892" y="845"/>
                    <a:pt x="898" y="847"/>
                  </a:cubicBezTo>
                  <a:cubicBezTo>
                    <a:pt x="904" y="849"/>
                    <a:pt x="910" y="852"/>
                    <a:pt x="914" y="856"/>
                  </a:cubicBezTo>
                  <a:cubicBezTo>
                    <a:pt x="917" y="860"/>
                    <a:pt x="920" y="864"/>
                    <a:pt x="922" y="869"/>
                  </a:cubicBezTo>
                  <a:cubicBezTo>
                    <a:pt x="924" y="875"/>
                    <a:pt x="926" y="883"/>
                    <a:pt x="926" y="890"/>
                  </a:cubicBezTo>
                  <a:cubicBezTo>
                    <a:pt x="927" y="896"/>
                    <a:pt x="927" y="903"/>
                    <a:pt x="928" y="909"/>
                  </a:cubicBezTo>
                  <a:cubicBezTo>
                    <a:pt x="930" y="919"/>
                    <a:pt x="935" y="928"/>
                    <a:pt x="942" y="937"/>
                  </a:cubicBezTo>
                  <a:cubicBezTo>
                    <a:pt x="949" y="945"/>
                    <a:pt x="957" y="951"/>
                    <a:pt x="965" y="958"/>
                  </a:cubicBezTo>
                  <a:cubicBezTo>
                    <a:pt x="973" y="965"/>
                    <a:pt x="981" y="972"/>
                    <a:pt x="989" y="977"/>
                  </a:cubicBezTo>
                  <a:cubicBezTo>
                    <a:pt x="993" y="980"/>
                    <a:pt x="998" y="983"/>
                    <a:pt x="1002" y="986"/>
                  </a:cubicBezTo>
                  <a:cubicBezTo>
                    <a:pt x="1005" y="989"/>
                    <a:pt x="1009" y="992"/>
                    <a:pt x="1011" y="997"/>
                  </a:cubicBezTo>
                  <a:cubicBezTo>
                    <a:pt x="1015" y="1003"/>
                    <a:pt x="1016" y="1010"/>
                    <a:pt x="1014" y="10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1FEE64-E91C-4646-B994-3D9449BE6648}"/>
              </a:ext>
            </a:extLst>
          </p:cNvPr>
          <p:cNvGrpSpPr/>
          <p:nvPr/>
        </p:nvGrpSpPr>
        <p:grpSpPr>
          <a:xfrm>
            <a:off x="5982284" y="5106259"/>
            <a:ext cx="2209216" cy="370216"/>
            <a:chOff x="1814286" y="7761330"/>
            <a:chExt cx="9662611" cy="1619249"/>
          </a:xfrm>
          <a:solidFill>
            <a:schemeClr val="accent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BC7CF94-094E-4260-9C76-DE107DB3013A}"/>
                </a:ext>
              </a:extLst>
            </p:cNvPr>
            <p:cNvSpPr/>
            <p:nvPr/>
          </p:nvSpPr>
          <p:spPr>
            <a:xfrm>
              <a:off x="1814286" y="7761330"/>
              <a:ext cx="1685626" cy="1619249"/>
            </a:xfrm>
            <a:custGeom>
              <a:avLst/>
              <a:gdLst>
                <a:gd name="connsiteX0" fmla="*/ 829296 w 1685626"/>
                <a:gd name="connsiteY0" fmla="*/ 1034895 h 1619249"/>
                <a:gd name="connsiteX1" fmla="*/ 850017 w 1685626"/>
                <a:gd name="connsiteY1" fmla="*/ 1038247 h 1619249"/>
                <a:gd name="connsiteX2" fmla="*/ 865438 w 1685626"/>
                <a:gd name="connsiteY2" fmla="*/ 1051656 h 1619249"/>
                <a:gd name="connsiteX3" fmla="*/ 957962 w 1685626"/>
                <a:gd name="connsiteY3" fmla="*/ 1218312 h 1619249"/>
                <a:gd name="connsiteX4" fmla="*/ 921338 w 1685626"/>
                <a:gd name="connsiteY4" fmla="*/ 1225974 h 1619249"/>
                <a:gd name="connsiteX5" fmla="*/ 838451 w 1685626"/>
                <a:gd name="connsiteY5" fmla="*/ 1235552 h 1619249"/>
                <a:gd name="connsiteX6" fmla="*/ 717013 w 1685626"/>
                <a:gd name="connsiteY6" fmla="*/ 1216397 h 1619249"/>
                <a:gd name="connsiteX7" fmla="*/ 811465 w 1685626"/>
                <a:gd name="connsiteY7" fmla="*/ 1045910 h 1619249"/>
                <a:gd name="connsiteX8" fmla="*/ 829296 w 1685626"/>
                <a:gd name="connsiteY8" fmla="*/ 1034895 h 1619249"/>
                <a:gd name="connsiteX9" fmla="*/ 674606 w 1685626"/>
                <a:gd name="connsiteY9" fmla="*/ 955877 h 1619249"/>
                <a:gd name="connsiteX10" fmla="*/ 707375 w 1685626"/>
                <a:gd name="connsiteY10" fmla="*/ 980780 h 1619249"/>
                <a:gd name="connsiteX11" fmla="*/ 705448 w 1685626"/>
                <a:gd name="connsiteY11" fmla="*/ 999936 h 1619249"/>
                <a:gd name="connsiteX12" fmla="*/ 632199 w 1685626"/>
                <a:gd name="connsiteY12" fmla="*/ 1176169 h 1619249"/>
                <a:gd name="connsiteX13" fmla="*/ 483775 w 1685626"/>
                <a:gd name="connsiteY13" fmla="*/ 988442 h 1619249"/>
                <a:gd name="connsiteX14" fmla="*/ 1000369 w 1685626"/>
                <a:gd name="connsiteY14" fmla="*/ 953962 h 1619249"/>
                <a:gd name="connsiteX15" fmla="*/ 1193128 w 1685626"/>
                <a:gd name="connsiteY15" fmla="*/ 986527 h 1619249"/>
                <a:gd name="connsiteX16" fmla="*/ 1156504 w 1685626"/>
                <a:gd name="connsiteY16" fmla="*/ 1059319 h 1619249"/>
                <a:gd name="connsiteX17" fmla="*/ 1040848 w 1685626"/>
                <a:gd name="connsiteY17" fmla="*/ 1174254 h 1619249"/>
                <a:gd name="connsiteX18" fmla="*/ 965672 w 1685626"/>
                <a:gd name="connsiteY18" fmla="*/ 994189 h 1619249"/>
                <a:gd name="connsiteX19" fmla="*/ 983021 w 1685626"/>
                <a:gd name="connsiteY19" fmla="*/ 957793 h 1619249"/>
                <a:gd name="connsiteX20" fmla="*/ 1000369 w 1685626"/>
                <a:gd name="connsiteY20" fmla="*/ 953962 h 1619249"/>
                <a:gd name="connsiteX21" fmla="*/ 809538 w 1685626"/>
                <a:gd name="connsiteY21" fmla="*/ 800714 h 1619249"/>
                <a:gd name="connsiteX22" fmla="*/ 867365 w 1685626"/>
                <a:gd name="connsiteY22" fmla="*/ 800714 h 1619249"/>
                <a:gd name="connsiteX23" fmla="*/ 903989 w 1685626"/>
                <a:gd name="connsiteY23" fmla="*/ 846688 h 1619249"/>
                <a:gd name="connsiteX24" fmla="*/ 890496 w 1685626"/>
                <a:gd name="connsiteY24" fmla="*/ 902241 h 1619249"/>
                <a:gd name="connsiteX25" fmla="*/ 838451 w 1685626"/>
                <a:gd name="connsiteY25" fmla="*/ 927143 h 1619249"/>
                <a:gd name="connsiteX26" fmla="*/ 786407 w 1685626"/>
                <a:gd name="connsiteY26" fmla="*/ 902241 h 1619249"/>
                <a:gd name="connsiteX27" fmla="*/ 772913 w 1685626"/>
                <a:gd name="connsiteY27" fmla="*/ 846688 h 1619249"/>
                <a:gd name="connsiteX28" fmla="*/ 1158431 w 1685626"/>
                <a:gd name="connsiteY28" fmla="*/ 664708 h 1619249"/>
                <a:gd name="connsiteX29" fmla="*/ 1204693 w 1685626"/>
                <a:gd name="connsiteY29" fmla="*/ 777728 h 1619249"/>
                <a:gd name="connsiteX30" fmla="*/ 1212404 w 1685626"/>
                <a:gd name="connsiteY30" fmla="*/ 898410 h 1619249"/>
                <a:gd name="connsiteX31" fmla="*/ 1029283 w 1685626"/>
                <a:gd name="connsiteY31" fmla="*/ 846688 h 1619249"/>
                <a:gd name="connsiteX32" fmla="*/ 1006152 w 1685626"/>
                <a:gd name="connsiteY32" fmla="*/ 808376 h 1619249"/>
                <a:gd name="connsiteX33" fmla="*/ 1013862 w 1685626"/>
                <a:gd name="connsiteY33" fmla="*/ 794968 h 1619249"/>
                <a:gd name="connsiteX34" fmla="*/ 516544 w 1685626"/>
                <a:gd name="connsiteY34" fmla="*/ 664708 h 1619249"/>
                <a:gd name="connsiteX35" fmla="*/ 659186 w 1685626"/>
                <a:gd name="connsiteY35" fmla="*/ 791136 h 1619249"/>
                <a:gd name="connsiteX36" fmla="*/ 663041 w 1685626"/>
                <a:gd name="connsiteY36" fmla="*/ 835194 h 1619249"/>
                <a:gd name="connsiteX37" fmla="*/ 647620 w 1685626"/>
                <a:gd name="connsiteY37" fmla="*/ 844772 h 1619249"/>
                <a:gd name="connsiteX38" fmla="*/ 460644 w 1685626"/>
                <a:gd name="connsiteY38" fmla="*/ 898410 h 1619249"/>
                <a:gd name="connsiteX39" fmla="*/ 516544 w 1685626"/>
                <a:gd name="connsiteY39" fmla="*/ 664708 h 1619249"/>
                <a:gd name="connsiteX40" fmla="*/ 882786 w 1685626"/>
                <a:gd name="connsiteY40" fmla="*/ 490389 h 1619249"/>
                <a:gd name="connsiteX41" fmla="*/ 1100604 w 1685626"/>
                <a:gd name="connsiteY41" fmla="*/ 593832 h 1619249"/>
                <a:gd name="connsiteX42" fmla="*/ 942541 w 1685626"/>
                <a:gd name="connsiteY42" fmla="*/ 704935 h 1619249"/>
                <a:gd name="connsiteX43" fmla="*/ 900134 w 1685626"/>
                <a:gd name="connsiteY43" fmla="*/ 697272 h 1619249"/>
                <a:gd name="connsiteX44" fmla="*/ 894352 w 1685626"/>
                <a:gd name="connsiteY44" fmla="*/ 683863 h 1619249"/>
                <a:gd name="connsiteX45" fmla="*/ 790262 w 1685626"/>
                <a:gd name="connsiteY45" fmla="*/ 488474 h 1619249"/>
                <a:gd name="connsiteX46" fmla="*/ 780624 w 1685626"/>
                <a:gd name="connsiteY46" fmla="*/ 680032 h 1619249"/>
                <a:gd name="connsiteX47" fmla="*/ 747855 w 1685626"/>
                <a:gd name="connsiteY47" fmla="*/ 710681 h 1619249"/>
                <a:gd name="connsiteX48" fmla="*/ 732434 w 1685626"/>
                <a:gd name="connsiteY48" fmla="*/ 706850 h 1619249"/>
                <a:gd name="connsiteX49" fmla="*/ 572444 w 1685626"/>
                <a:gd name="connsiteY49" fmla="*/ 593832 h 1619249"/>
                <a:gd name="connsiteX50" fmla="*/ 751710 w 1685626"/>
                <a:gd name="connsiteY50" fmla="*/ 496136 h 1619249"/>
                <a:gd name="connsiteX51" fmla="*/ 844234 w 1685626"/>
                <a:gd name="connsiteY51" fmla="*/ 204967 h 1619249"/>
                <a:gd name="connsiteX52" fmla="*/ 811465 w 1685626"/>
                <a:gd name="connsiteY52" fmla="*/ 218377 h 1619249"/>
                <a:gd name="connsiteX53" fmla="*/ 799900 w 1685626"/>
                <a:gd name="connsiteY53" fmla="*/ 245195 h 1619249"/>
                <a:gd name="connsiteX54" fmla="*/ 799900 w 1685626"/>
                <a:gd name="connsiteY54" fmla="*/ 254773 h 1619249"/>
                <a:gd name="connsiteX55" fmla="*/ 803755 w 1685626"/>
                <a:gd name="connsiteY55" fmla="*/ 277760 h 1619249"/>
                <a:gd name="connsiteX56" fmla="*/ 805682 w 1685626"/>
                <a:gd name="connsiteY56" fmla="*/ 289253 h 1619249"/>
                <a:gd name="connsiteX57" fmla="*/ 805682 w 1685626"/>
                <a:gd name="connsiteY57" fmla="*/ 291169 h 1619249"/>
                <a:gd name="connsiteX58" fmla="*/ 809538 w 1685626"/>
                <a:gd name="connsiteY58" fmla="*/ 356299 h 1619249"/>
                <a:gd name="connsiteX59" fmla="*/ 799900 w 1685626"/>
                <a:gd name="connsiteY59" fmla="*/ 371623 h 1619249"/>
                <a:gd name="connsiteX60" fmla="*/ 799900 w 1685626"/>
                <a:gd name="connsiteY60" fmla="*/ 375454 h 1619249"/>
                <a:gd name="connsiteX61" fmla="*/ 797972 w 1685626"/>
                <a:gd name="connsiteY61" fmla="*/ 390779 h 1619249"/>
                <a:gd name="connsiteX62" fmla="*/ 732434 w 1685626"/>
                <a:gd name="connsiteY62" fmla="*/ 400357 h 1619249"/>
                <a:gd name="connsiteX63" fmla="*/ 495341 w 1685626"/>
                <a:gd name="connsiteY63" fmla="*/ 534449 h 1619249"/>
                <a:gd name="connsiteX64" fmla="*/ 483775 w 1685626"/>
                <a:gd name="connsiteY64" fmla="*/ 526787 h 1619249"/>
                <a:gd name="connsiteX65" fmla="*/ 481848 w 1685626"/>
                <a:gd name="connsiteY65" fmla="*/ 526787 h 1619249"/>
                <a:gd name="connsiteX66" fmla="*/ 474137 w 1685626"/>
                <a:gd name="connsiteY66" fmla="*/ 528702 h 1619249"/>
                <a:gd name="connsiteX67" fmla="*/ 462572 w 1685626"/>
                <a:gd name="connsiteY67" fmla="*/ 524871 h 1619249"/>
                <a:gd name="connsiteX68" fmla="*/ 414382 w 1685626"/>
                <a:gd name="connsiteY68" fmla="*/ 480812 h 1619249"/>
                <a:gd name="connsiteX69" fmla="*/ 406672 w 1685626"/>
                <a:gd name="connsiteY69" fmla="*/ 473149 h 1619249"/>
                <a:gd name="connsiteX70" fmla="*/ 391251 w 1685626"/>
                <a:gd name="connsiteY70" fmla="*/ 455909 h 1619249"/>
                <a:gd name="connsiteX71" fmla="*/ 385468 w 1685626"/>
                <a:gd name="connsiteY71" fmla="*/ 452078 h 1619249"/>
                <a:gd name="connsiteX72" fmla="*/ 383540 w 1685626"/>
                <a:gd name="connsiteY72" fmla="*/ 450162 h 1619249"/>
                <a:gd name="connsiteX73" fmla="*/ 356554 w 1685626"/>
                <a:gd name="connsiteY73" fmla="*/ 440584 h 1619249"/>
                <a:gd name="connsiteX74" fmla="*/ 329568 w 1685626"/>
                <a:gd name="connsiteY74" fmla="*/ 453993 h 1619249"/>
                <a:gd name="connsiteX75" fmla="*/ 337278 w 1685626"/>
                <a:gd name="connsiteY75" fmla="*/ 507630 h 1619249"/>
                <a:gd name="connsiteX76" fmla="*/ 339206 w 1685626"/>
                <a:gd name="connsiteY76" fmla="*/ 509545 h 1619249"/>
                <a:gd name="connsiteX77" fmla="*/ 344989 w 1685626"/>
                <a:gd name="connsiteY77" fmla="*/ 513376 h 1619249"/>
                <a:gd name="connsiteX78" fmla="*/ 366192 w 1685626"/>
                <a:gd name="connsiteY78" fmla="*/ 524871 h 1619249"/>
                <a:gd name="connsiteX79" fmla="*/ 377758 w 1685626"/>
                <a:gd name="connsiteY79" fmla="*/ 530618 h 1619249"/>
                <a:gd name="connsiteX80" fmla="*/ 431730 w 1685626"/>
                <a:gd name="connsiteY80" fmla="*/ 568929 h 1619249"/>
                <a:gd name="connsiteX81" fmla="*/ 437513 w 1685626"/>
                <a:gd name="connsiteY81" fmla="*/ 586170 h 1619249"/>
                <a:gd name="connsiteX82" fmla="*/ 437513 w 1685626"/>
                <a:gd name="connsiteY82" fmla="*/ 584254 h 1619249"/>
                <a:gd name="connsiteX83" fmla="*/ 449078 w 1685626"/>
                <a:gd name="connsiteY83" fmla="*/ 595748 h 1619249"/>
                <a:gd name="connsiteX84" fmla="*/ 443296 w 1685626"/>
                <a:gd name="connsiteY84" fmla="*/ 605325 h 1619249"/>
                <a:gd name="connsiteX85" fmla="*/ 375830 w 1685626"/>
                <a:gd name="connsiteY85" fmla="*/ 919481 h 1619249"/>
                <a:gd name="connsiteX86" fmla="*/ 360409 w 1685626"/>
                <a:gd name="connsiteY86" fmla="*/ 923312 h 1619249"/>
                <a:gd name="connsiteX87" fmla="*/ 358482 w 1685626"/>
                <a:gd name="connsiteY87" fmla="*/ 925228 h 1619249"/>
                <a:gd name="connsiteX88" fmla="*/ 344989 w 1685626"/>
                <a:gd name="connsiteY88" fmla="*/ 938637 h 1619249"/>
                <a:gd name="connsiteX89" fmla="*/ 279451 w 1685626"/>
                <a:gd name="connsiteY89" fmla="*/ 950130 h 1619249"/>
                <a:gd name="connsiteX90" fmla="*/ 267885 w 1685626"/>
                <a:gd name="connsiteY90" fmla="*/ 952046 h 1619249"/>
                <a:gd name="connsiteX91" fmla="*/ 244754 w 1685626"/>
                <a:gd name="connsiteY91" fmla="*/ 953962 h 1619249"/>
                <a:gd name="connsiteX92" fmla="*/ 237044 w 1685626"/>
                <a:gd name="connsiteY92" fmla="*/ 955877 h 1619249"/>
                <a:gd name="connsiteX93" fmla="*/ 233189 w 1685626"/>
                <a:gd name="connsiteY93" fmla="*/ 957793 h 1619249"/>
                <a:gd name="connsiteX94" fmla="*/ 202347 w 1685626"/>
                <a:gd name="connsiteY94" fmla="*/ 1001851 h 1619249"/>
                <a:gd name="connsiteX95" fmla="*/ 240899 w 1685626"/>
                <a:gd name="connsiteY95" fmla="*/ 1028669 h 1619249"/>
                <a:gd name="connsiteX96" fmla="*/ 250537 w 1685626"/>
                <a:gd name="connsiteY96" fmla="*/ 1026754 h 1619249"/>
                <a:gd name="connsiteX97" fmla="*/ 252464 w 1685626"/>
                <a:gd name="connsiteY97" fmla="*/ 1024838 h 1619249"/>
                <a:gd name="connsiteX98" fmla="*/ 260175 w 1685626"/>
                <a:gd name="connsiteY98" fmla="*/ 1024838 h 1619249"/>
                <a:gd name="connsiteX99" fmla="*/ 281378 w 1685626"/>
                <a:gd name="connsiteY99" fmla="*/ 1017176 h 1619249"/>
                <a:gd name="connsiteX100" fmla="*/ 292944 w 1685626"/>
                <a:gd name="connsiteY100" fmla="*/ 1013345 h 1619249"/>
                <a:gd name="connsiteX101" fmla="*/ 294871 w 1685626"/>
                <a:gd name="connsiteY101" fmla="*/ 1013345 h 1619249"/>
                <a:gd name="connsiteX102" fmla="*/ 358482 w 1685626"/>
                <a:gd name="connsiteY102" fmla="*/ 996104 h 1619249"/>
                <a:gd name="connsiteX103" fmla="*/ 360409 w 1685626"/>
                <a:gd name="connsiteY103" fmla="*/ 996104 h 1619249"/>
                <a:gd name="connsiteX104" fmla="*/ 375830 w 1685626"/>
                <a:gd name="connsiteY104" fmla="*/ 1001851 h 1619249"/>
                <a:gd name="connsiteX105" fmla="*/ 377758 w 1685626"/>
                <a:gd name="connsiteY105" fmla="*/ 1003767 h 1619249"/>
                <a:gd name="connsiteX106" fmla="*/ 395106 w 1685626"/>
                <a:gd name="connsiteY106" fmla="*/ 1001851 h 1619249"/>
                <a:gd name="connsiteX107" fmla="*/ 553168 w 1685626"/>
                <a:gd name="connsiteY107" fmla="*/ 1225974 h 1619249"/>
                <a:gd name="connsiteX108" fmla="*/ 605213 w 1685626"/>
                <a:gd name="connsiteY108" fmla="*/ 1260455 h 1619249"/>
                <a:gd name="connsiteX109" fmla="*/ 595575 w 1685626"/>
                <a:gd name="connsiteY109" fmla="*/ 1273864 h 1619249"/>
                <a:gd name="connsiteX110" fmla="*/ 597503 w 1685626"/>
                <a:gd name="connsiteY110" fmla="*/ 1275780 h 1619249"/>
                <a:gd name="connsiteX111" fmla="*/ 599430 w 1685626"/>
                <a:gd name="connsiteY111" fmla="*/ 1294935 h 1619249"/>
                <a:gd name="connsiteX112" fmla="*/ 568589 w 1685626"/>
                <a:gd name="connsiteY112" fmla="*/ 1350487 h 1619249"/>
                <a:gd name="connsiteX113" fmla="*/ 568589 w 1685626"/>
                <a:gd name="connsiteY113" fmla="*/ 1352403 h 1619249"/>
                <a:gd name="connsiteX114" fmla="*/ 560879 w 1685626"/>
                <a:gd name="connsiteY114" fmla="*/ 1361981 h 1619249"/>
                <a:gd name="connsiteX115" fmla="*/ 547386 w 1685626"/>
                <a:gd name="connsiteY115" fmla="*/ 1381137 h 1619249"/>
                <a:gd name="connsiteX116" fmla="*/ 543530 w 1685626"/>
                <a:gd name="connsiteY116" fmla="*/ 1386884 h 1619249"/>
                <a:gd name="connsiteX117" fmla="*/ 541603 w 1685626"/>
                <a:gd name="connsiteY117" fmla="*/ 1388799 h 1619249"/>
                <a:gd name="connsiteX118" fmla="*/ 557023 w 1685626"/>
                <a:gd name="connsiteY118" fmla="*/ 1440520 h 1619249"/>
                <a:gd name="connsiteX119" fmla="*/ 570517 w 1685626"/>
                <a:gd name="connsiteY119" fmla="*/ 1444351 h 1619249"/>
                <a:gd name="connsiteX120" fmla="*/ 607141 w 1685626"/>
                <a:gd name="connsiteY120" fmla="*/ 1421364 h 1619249"/>
                <a:gd name="connsiteX121" fmla="*/ 609068 w 1685626"/>
                <a:gd name="connsiteY121" fmla="*/ 1419448 h 1619249"/>
                <a:gd name="connsiteX122" fmla="*/ 612924 w 1685626"/>
                <a:gd name="connsiteY122" fmla="*/ 1413702 h 1619249"/>
                <a:gd name="connsiteX123" fmla="*/ 620634 w 1685626"/>
                <a:gd name="connsiteY123" fmla="*/ 1392630 h 1619249"/>
                <a:gd name="connsiteX124" fmla="*/ 624489 w 1685626"/>
                <a:gd name="connsiteY124" fmla="*/ 1381137 h 1619249"/>
                <a:gd name="connsiteX125" fmla="*/ 649548 w 1685626"/>
                <a:gd name="connsiteY125" fmla="*/ 1321754 h 1619249"/>
                <a:gd name="connsiteX126" fmla="*/ 664968 w 1685626"/>
                <a:gd name="connsiteY126" fmla="*/ 1310260 h 1619249"/>
                <a:gd name="connsiteX127" fmla="*/ 666896 w 1685626"/>
                <a:gd name="connsiteY127" fmla="*/ 1308345 h 1619249"/>
                <a:gd name="connsiteX128" fmla="*/ 674606 w 1685626"/>
                <a:gd name="connsiteY128" fmla="*/ 1293020 h 1619249"/>
                <a:gd name="connsiteX129" fmla="*/ 842307 w 1685626"/>
                <a:gd name="connsiteY129" fmla="*/ 1323669 h 1619249"/>
                <a:gd name="connsiteX130" fmla="*/ 946396 w 1685626"/>
                <a:gd name="connsiteY130" fmla="*/ 1310260 h 1619249"/>
                <a:gd name="connsiteX131" fmla="*/ 1008079 w 1685626"/>
                <a:gd name="connsiteY131" fmla="*/ 1293020 h 1619249"/>
                <a:gd name="connsiteX132" fmla="*/ 1015790 w 1685626"/>
                <a:gd name="connsiteY132" fmla="*/ 1306429 h 1619249"/>
                <a:gd name="connsiteX133" fmla="*/ 1017717 w 1685626"/>
                <a:gd name="connsiteY133" fmla="*/ 1308345 h 1619249"/>
                <a:gd name="connsiteX134" fmla="*/ 1033138 w 1685626"/>
                <a:gd name="connsiteY134" fmla="*/ 1319838 h 1619249"/>
                <a:gd name="connsiteX135" fmla="*/ 1058197 w 1685626"/>
                <a:gd name="connsiteY135" fmla="*/ 1379221 h 1619249"/>
                <a:gd name="connsiteX136" fmla="*/ 1058197 w 1685626"/>
                <a:gd name="connsiteY136" fmla="*/ 1381137 h 1619249"/>
                <a:gd name="connsiteX137" fmla="*/ 1062052 w 1685626"/>
                <a:gd name="connsiteY137" fmla="*/ 1392630 h 1619249"/>
                <a:gd name="connsiteX138" fmla="*/ 1069762 w 1685626"/>
                <a:gd name="connsiteY138" fmla="*/ 1413702 h 1619249"/>
                <a:gd name="connsiteX139" fmla="*/ 1073617 w 1685626"/>
                <a:gd name="connsiteY139" fmla="*/ 1419448 h 1619249"/>
                <a:gd name="connsiteX140" fmla="*/ 1075545 w 1685626"/>
                <a:gd name="connsiteY140" fmla="*/ 1421364 h 1619249"/>
                <a:gd name="connsiteX141" fmla="*/ 1112169 w 1685626"/>
                <a:gd name="connsiteY141" fmla="*/ 1444351 h 1619249"/>
                <a:gd name="connsiteX142" fmla="*/ 1127590 w 1685626"/>
                <a:gd name="connsiteY142" fmla="*/ 1440520 h 1619249"/>
                <a:gd name="connsiteX143" fmla="*/ 1144938 w 1685626"/>
                <a:gd name="connsiteY143" fmla="*/ 1419448 h 1619249"/>
                <a:gd name="connsiteX144" fmla="*/ 1143011 w 1685626"/>
                <a:gd name="connsiteY144" fmla="*/ 1390715 h 1619249"/>
                <a:gd name="connsiteX145" fmla="*/ 1141083 w 1685626"/>
                <a:gd name="connsiteY145" fmla="*/ 1388799 h 1619249"/>
                <a:gd name="connsiteX146" fmla="*/ 1137228 w 1685626"/>
                <a:gd name="connsiteY146" fmla="*/ 1383052 h 1619249"/>
                <a:gd name="connsiteX147" fmla="*/ 1123735 w 1685626"/>
                <a:gd name="connsiteY147" fmla="*/ 1363896 h 1619249"/>
                <a:gd name="connsiteX148" fmla="*/ 1116024 w 1685626"/>
                <a:gd name="connsiteY148" fmla="*/ 1354319 h 1619249"/>
                <a:gd name="connsiteX149" fmla="*/ 1116024 w 1685626"/>
                <a:gd name="connsiteY149" fmla="*/ 1350487 h 1619249"/>
                <a:gd name="connsiteX150" fmla="*/ 1085183 w 1685626"/>
                <a:gd name="connsiteY150" fmla="*/ 1294935 h 1619249"/>
                <a:gd name="connsiteX151" fmla="*/ 1087110 w 1685626"/>
                <a:gd name="connsiteY151" fmla="*/ 1275780 h 1619249"/>
                <a:gd name="connsiteX152" fmla="*/ 1089038 w 1685626"/>
                <a:gd name="connsiteY152" fmla="*/ 1273864 h 1619249"/>
                <a:gd name="connsiteX153" fmla="*/ 1083255 w 1685626"/>
                <a:gd name="connsiteY153" fmla="*/ 1258539 h 1619249"/>
                <a:gd name="connsiteX154" fmla="*/ 1291435 w 1685626"/>
                <a:gd name="connsiteY154" fmla="*/ 998020 h 1619249"/>
                <a:gd name="connsiteX155" fmla="*/ 1306856 w 1685626"/>
                <a:gd name="connsiteY155" fmla="*/ 999936 h 1619249"/>
                <a:gd name="connsiteX156" fmla="*/ 1308783 w 1685626"/>
                <a:gd name="connsiteY156" fmla="*/ 998020 h 1619249"/>
                <a:gd name="connsiteX157" fmla="*/ 1324204 w 1685626"/>
                <a:gd name="connsiteY157" fmla="*/ 992273 h 1619249"/>
                <a:gd name="connsiteX158" fmla="*/ 1326132 w 1685626"/>
                <a:gd name="connsiteY158" fmla="*/ 992273 h 1619249"/>
                <a:gd name="connsiteX159" fmla="*/ 1387814 w 1685626"/>
                <a:gd name="connsiteY159" fmla="*/ 1009514 h 1619249"/>
                <a:gd name="connsiteX160" fmla="*/ 1389742 w 1685626"/>
                <a:gd name="connsiteY160" fmla="*/ 1009514 h 1619249"/>
                <a:gd name="connsiteX161" fmla="*/ 1401307 w 1685626"/>
                <a:gd name="connsiteY161" fmla="*/ 1013345 h 1619249"/>
                <a:gd name="connsiteX162" fmla="*/ 1422511 w 1685626"/>
                <a:gd name="connsiteY162" fmla="*/ 1022923 h 1619249"/>
                <a:gd name="connsiteX163" fmla="*/ 1430221 w 1685626"/>
                <a:gd name="connsiteY163" fmla="*/ 1024838 h 1619249"/>
                <a:gd name="connsiteX164" fmla="*/ 1434077 w 1685626"/>
                <a:gd name="connsiteY164" fmla="*/ 1026754 h 1619249"/>
                <a:gd name="connsiteX165" fmla="*/ 1443714 w 1685626"/>
                <a:gd name="connsiteY165" fmla="*/ 1028669 h 1619249"/>
                <a:gd name="connsiteX166" fmla="*/ 1482266 w 1685626"/>
                <a:gd name="connsiteY166" fmla="*/ 1001851 h 1619249"/>
                <a:gd name="connsiteX167" fmla="*/ 1447570 w 1685626"/>
                <a:gd name="connsiteY167" fmla="*/ 961624 h 1619249"/>
                <a:gd name="connsiteX168" fmla="*/ 1443714 w 1685626"/>
                <a:gd name="connsiteY168" fmla="*/ 959708 h 1619249"/>
                <a:gd name="connsiteX169" fmla="*/ 1436004 w 1685626"/>
                <a:gd name="connsiteY169" fmla="*/ 957793 h 1619249"/>
                <a:gd name="connsiteX170" fmla="*/ 1412873 w 1685626"/>
                <a:gd name="connsiteY170" fmla="*/ 955877 h 1619249"/>
                <a:gd name="connsiteX171" fmla="*/ 1401307 w 1685626"/>
                <a:gd name="connsiteY171" fmla="*/ 953962 h 1619249"/>
                <a:gd name="connsiteX172" fmla="*/ 1399380 w 1685626"/>
                <a:gd name="connsiteY172" fmla="*/ 953962 h 1619249"/>
                <a:gd name="connsiteX173" fmla="*/ 1333842 w 1685626"/>
                <a:gd name="connsiteY173" fmla="*/ 942468 h 1619249"/>
                <a:gd name="connsiteX174" fmla="*/ 1320349 w 1685626"/>
                <a:gd name="connsiteY174" fmla="*/ 929059 h 1619249"/>
                <a:gd name="connsiteX175" fmla="*/ 1304928 w 1685626"/>
                <a:gd name="connsiteY175" fmla="*/ 925228 h 1619249"/>
                <a:gd name="connsiteX176" fmla="*/ 1297218 w 1685626"/>
                <a:gd name="connsiteY176" fmla="*/ 756656 h 1619249"/>
                <a:gd name="connsiteX177" fmla="*/ 1229752 w 1685626"/>
                <a:gd name="connsiteY177" fmla="*/ 599579 h 1619249"/>
                <a:gd name="connsiteX178" fmla="*/ 1241318 w 1685626"/>
                <a:gd name="connsiteY178" fmla="*/ 588085 h 1619249"/>
                <a:gd name="connsiteX179" fmla="*/ 1241318 w 1685626"/>
                <a:gd name="connsiteY179" fmla="*/ 586170 h 1619249"/>
                <a:gd name="connsiteX180" fmla="*/ 1247100 w 1685626"/>
                <a:gd name="connsiteY180" fmla="*/ 568929 h 1619249"/>
                <a:gd name="connsiteX181" fmla="*/ 1301073 w 1685626"/>
                <a:gd name="connsiteY181" fmla="*/ 530618 h 1619249"/>
                <a:gd name="connsiteX182" fmla="*/ 1312638 w 1685626"/>
                <a:gd name="connsiteY182" fmla="*/ 524871 h 1619249"/>
                <a:gd name="connsiteX183" fmla="*/ 1333842 w 1685626"/>
                <a:gd name="connsiteY183" fmla="*/ 513376 h 1619249"/>
                <a:gd name="connsiteX184" fmla="*/ 1339625 w 1685626"/>
                <a:gd name="connsiteY184" fmla="*/ 509545 h 1619249"/>
                <a:gd name="connsiteX185" fmla="*/ 1339625 w 1685626"/>
                <a:gd name="connsiteY185" fmla="*/ 505714 h 1619249"/>
                <a:gd name="connsiteX186" fmla="*/ 1347335 w 1685626"/>
                <a:gd name="connsiteY186" fmla="*/ 452078 h 1619249"/>
                <a:gd name="connsiteX187" fmla="*/ 1320349 w 1685626"/>
                <a:gd name="connsiteY187" fmla="*/ 438669 h 1619249"/>
                <a:gd name="connsiteX188" fmla="*/ 1293362 w 1685626"/>
                <a:gd name="connsiteY188" fmla="*/ 448247 h 1619249"/>
                <a:gd name="connsiteX189" fmla="*/ 1291435 w 1685626"/>
                <a:gd name="connsiteY189" fmla="*/ 450162 h 1619249"/>
                <a:gd name="connsiteX190" fmla="*/ 1285652 w 1685626"/>
                <a:gd name="connsiteY190" fmla="*/ 453993 h 1619249"/>
                <a:gd name="connsiteX191" fmla="*/ 1270231 w 1685626"/>
                <a:gd name="connsiteY191" fmla="*/ 471234 h 1619249"/>
                <a:gd name="connsiteX192" fmla="*/ 1262521 w 1685626"/>
                <a:gd name="connsiteY192" fmla="*/ 478896 h 1619249"/>
                <a:gd name="connsiteX193" fmla="*/ 1214331 w 1685626"/>
                <a:gd name="connsiteY193" fmla="*/ 521040 h 1619249"/>
                <a:gd name="connsiteX194" fmla="*/ 1202766 w 1685626"/>
                <a:gd name="connsiteY194" fmla="*/ 524871 h 1619249"/>
                <a:gd name="connsiteX195" fmla="*/ 1195055 w 1685626"/>
                <a:gd name="connsiteY195" fmla="*/ 522955 h 1619249"/>
                <a:gd name="connsiteX196" fmla="*/ 1193128 w 1685626"/>
                <a:gd name="connsiteY196" fmla="*/ 522955 h 1619249"/>
                <a:gd name="connsiteX197" fmla="*/ 1177707 w 1685626"/>
                <a:gd name="connsiteY197" fmla="*/ 532533 h 1619249"/>
                <a:gd name="connsiteX198" fmla="*/ 1129517 w 1685626"/>
                <a:gd name="connsiteY198" fmla="*/ 486558 h 1619249"/>
                <a:gd name="connsiteX199" fmla="*/ 878931 w 1685626"/>
                <a:gd name="connsiteY199" fmla="*/ 386948 h 1619249"/>
                <a:gd name="connsiteX200" fmla="*/ 877003 w 1685626"/>
                <a:gd name="connsiteY200" fmla="*/ 371623 h 1619249"/>
                <a:gd name="connsiteX201" fmla="*/ 877003 w 1685626"/>
                <a:gd name="connsiteY201" fmla="*/ 373539 h 1619249"/>
                <a:gd name="connsiteX202" fmla="*/ 867365 w 1685626"/>
                <a:gd name="connsiteY202" fmla="*/ 358214 h 1619249"/>
                <a:gd name="connsiteX203" fmla="*/ 871221 w 1685626"/>
                <a:gd name="connsiteY203" fmla="*/ 293084 h 1619249"/>
                <a:gd name="connsiteX204" fmla="*/ 871221 w 1685626"/>
                <a:gd name="connsiteY204" fmla="*/ 291169 h 1619249"/>
                <a:gd name="connsiteX205" fmla="*/ 873148 w 1685626"/>
                <a:gd name="connsiteY205" fmla="*/ 279675 h 1619249"/>
                <a:gd name="connsiteX206" fmla="*/ 877003 w 1685626"/>
                <a:gd name="connsiteY206" fmla="*/ 256688 h 1619249"/>
                <a:gd name="connsiteX207" fmla="*/ 877003 w 1685626"/>
                <a:gd name="connsiteY207" fmla="*/ 245195 h 1619249"/>
                <a:gd name="connsiteX208" fmla="*/ 844234 w 1685626"/>
                <a:gd name="connsiteY208" fmla="*/ 204967 h 1619249"/>
                <a:gd name="connsiteX209" fmla="*/ 840379 w 1685626"/>
                <a:gd name="connsiteY209" fmla="*/ 0 h 1619249"/>
                <a:gd name="connsiteX210" fmla="*/ 888569 w 1685626"/>
                <a:gd name="connsiteY210" fmla="*/ 9578 h 1619249"/>
                <a:gd name="connsiteX211" fmla="*/ 1476483 w 1685626"/>
                <a:gd name="connsiteY211" fmla="*/ 289254 h 1619249"/>
                <a:gd name="connsiteX212" fmla="*/ 1538166 w 1685626"/>
                <a:gd name="connsiteY212" fmla="*/ 360130 h 1619249"/>
                <a:gd name="connsiteX213" fmla="*/ 1684663 w 1685626"/>
                <a:gd name="connsiteY213" fmla="*/ 986527 h 1619249"/>
                <a:gd name="connsiteX214" fmla="*/ 1661532 w 1685626"/>
                <a:gd name="connsiteY214" fmla="*/ 1078475 h 1619249"/>
                <a:gd name="connsiteX215" fmla="*/ 1254811 w 1685626"/>
                <a:gd name="connsiteY215" fmla="*/ 1578442 h 1619249"/>
                <a:gd name="connsiteX216" fmla="*/ 1166142 w 1685626"/>
                <a:gd name="connsiteY216" fmla="*/ 1618669 h 1619249"/>
                <a:gd name="connsiteX217" fmla="*/ 518472 w 1685626"/>
                <a:gd name="connsiteY217" fmla="*/ 1618669 h 1619249"/>
                <a:gd name="connsiteX218" fmla="*/ 429803 w 1685626"/>
                <a:gd name="connsiteY218" fmla="*/ 1578442 h 1619249"/>
                <a:gd name="connsiteX219" fmla="*/ 23081 w 1685626"/>
                <a:gd name="connsiteY219" fmla="*/ 1078475 h 1619249"/>
                <a:gd name="connsiteX220" fmla="*/ 1878 w 1685626"/>
                <a:gd name="connsiteY220" fmla="*/ 986527 h 1619249"/>
                <a:gd name="connsiteX221" fmla="*/ 146447 w 1685626"/>
                <a:gd name="connsiteY221" fmla="*/ 356299 h 1619249"/>
                <a:gd name="connsiteX222" fmla="*/ 204275 w 1685626"/>
                <a:gd name="connsiteY222" fmla="*/ 285422 h 1619249"/>
                <a:gd name="connsiteX223" fmla="*/ 792189 w 1685626"/>
                <a:gd name="connsiteY223" fmla="*/ 3832 h 1619249"/>
                <a:gd name="connsiteX224" fmla="*/ 840379 w 1685626"/>
                <a:gd name="connsiteY224" fmla="*/ 0 h 161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685626" h="1619249">
                  <a:moveTo>
                    <a:pt x="829296" y="1034895"/>
                  </a:moveTo>
                  <a:cubicBezTo>
                    <a:pt x="836042" y="1033458"/>
                    <a:pt x="843271" y="1034416"/>
                    <a:pt x="850017" y="1038247"/>
                  </a:cubicBezTo>
                  <a:cubicBezTo>
                    <a:pt x="855800" y="1042078"/>
                    <a:pt x="859655" y="1045910"/>
                    <a:pt x="865438" y="1051656"/>
                  </a:cubicBezTo>
                  <a:lnTo>
                    <a:pt x="957962" y="1218312"/>
                  </a:lnTo>
                  <a:cubicBezTo>
                    <a:pt x="946396" y="1220228"/>
                    <a:pt x="934831" y="1222143"/>
                    <a:pt x="921338" y="1225974"/>
                  </a:cubicBezTo>
                  <a:cubicBezTo>
                    <a:pt x="894352" y="1231721"/>
                    <a:pt x="867365" y="1235552"/>
                    <a:pt x="838451" y="1235552"/>
                  </a:cubicBezTo>
                  <a:cubicBezTo>
                    <a:pt x="797972" y="1235552"/>
                    <a:pt x="755565" y="1227890"/>
                    <a:pt x="717013" y="1216397"/>
                  </a:cubicBezTo>
                  <a:lnTo>
                    <a:pt x="811465" y="1045910"/>
                  </a:lnTo>
                  <a:cubicBezTo>
                    <a:pt x="816284" y="1040163"/>
                    <a:pt x="822549" y="1036332"/>
                    <a:pt x="829296" y="1034895"/>
                  </a:cubicBezTo>
                  <a:close/>
                  <a:moveTo>
                    <a:pt x="674606" y="955877"/>
                  </a:moveTo>
                  <a:cubicBezTo>
                    <a:pt x="690027" y="955877"/>
                    <a:pt x="705448" y="965455"/>
                    <a:pt x="707375" y="980780"/>
                  </a:cubicBezTo>
                  <a:cubicBezTo>
                    <a:pt x="709303" y="986527"/>
                    <a:pt x="709303" y="994189"/>
                    <a:pt x="705448" y="999936"/>
                  </a:cubicBezTo>
                  <a:lnTo>
                    <a:pt x="632199" y="1176169"/>
                  </a:lnTo>
                  <a:cubicBezTo>
                    <a:pt x="564734" y="1132111"/>
                    <a:pt x="510761" y="1065065"/>
                    <a:pt x="483775" y="988442"/>
                  </a:cubicBezTo>
                  <a:close/>
                  <a:moveTo>
                    <a:pt x="1000369" y="953962"/>
                  </a:moveTo>
                  <a:lnTo>
                    <a:pt x="1193128" y="986527"/>
                  </a:lnTo>
                  <a:cubicBezTo>
                    <a:pt x="1183490" y="1013345"/>
                    <a:pt x="1171924" y="1038247"/>
                    <a:pt x="1156504" y="1059319"/>
                  </a:cubicBezTo>
                  <a:cubicBezTo>
                    <a:pt x="1127590" y="1105293"/>
                    <a:pt x="1087110" y="1145520"/>
                    <a:pt x="1040848" y="1174254"/>
                  </a:cubicBezTo>
                  <a:lnTo>
                    <a:pt x="965672" y="994189"/>
                  </a:lnTo>
                  <a:cubicBezTo>
                    <a:pt x="961817" y="978864"/>
                    <a:pt x="969528" y="963540"/>
                    <a:pt x="983021" y="957793"/>
                  </a:cubicBezTo>
                  <a:cubicBezTo>
                    <a:pt x="988803" y="955877"/>
                    <a:pt x="994586" y="953962"/>
                    <a:pt x="1000369" y="953962"/>
                  </a:cubicBezTo>
                  <a:close/>
                  <a:moveTo>
                    <a:pt x="809538" y="800714"/>
                  </a:moveTo>
                  <a:lnTo>
                    <a:pt x="867365" y="800714"/>
                  </a:lnTo>
                  <a:lnTo>
                    <a:pt x="903989" y="846688"/>
                  </a:lnTo>
                  <a:lnTo>
                    <a:pt x="890496" y="902241"/>
                  </a:lnTo>
                  <a:lnTo>
                    <a:pt x="838451" y="927143"/>
                  </a:lnTo>
                  <a:lnTo>
                    <a:pt x="786407" y="902241"/>
                  </a:lnTo>
                  <a:lnTo>
                    <a:pt x="772913" y="846688"/>
                  </a:lnTo>
                  <a:close/>
                  <a:moveTo>
                    <a:pt x="1158431" y="664708"/>
                  </a:moveTo>
                  <a:cubicBezTo>
                    <a:pt x="1179635" y="699188"/>
                    <a:pt x="1195055" y="737500"/>
                    <a:pt x="1204693" y="777728"/>
                  </a:cubicBezTo>
                  <a:cubicBezTo>
                    <a:pt x="1214331" y="817954"/>
                    <a:pt x="1216259" y="858182"/>
                    <a:pt x="1212404" y="898410"/>
                  </a:cubicBezTo>
                  <a:lnTo>
                    <a:pt x="1029283" y="846688"/>
                  </a:lnTo>
                  <a:cubicBezTo>
                    <a:pt x="1011934" y="842858"/>
                    <a:pt x="1002297" y="825616"/>
                    <a:pt x="1006152" y="808376"/>
                  </a:cubicBezTo>
                  <a:cubicBezTo>
                    <a:pt x="1008079" y="802630"/>
                    <a:pt x="1010007" y="798798"/>
                    <a:pt x="1013862" y="794968"/>
                  </a:cubicBezTo>
                  <a:close/>
                  <a:moveTo>
                    <a:pt x="516544" y="664708"/>
                  </a:moveTo>
                  <a:lnTo>
                    <a:pt x="659186" y="791136"/>
                  </a:lnTo>
                  <a:cubicBezTo>
                    <a:pt x="672679" y="802630"/>
                    <a:pt x="674606" y="821786"/>
                    <a:pt x="663041" y="835194"/>
                  </a:cubicBezTo>
                  <a:cubicBezTo>
                    <a:pt x="659186" y="840942"/>
                    <a:pt x="655331" y="842858"/>
                    <a:pt x="647620" y="844772"/>
                  </a:cubicBezTo>
                  <a:lnTo>
                    <a:pt x="460644" y="898410"/>
                  </a:lnTo>
                  <a:cubicBezTo>
                    <a:pt x="454861" y="817954"/>
                    <a:pt x="474137" y="735584"/>
                    <a:pt x="516544" y="664708"/>
                  </a:cubicBezTo>
                  <a:close/>
                  <a:moveTo>
                    <a:pt x="882786" y="490389"/>
                  </a:moveTo>
                  <a:cubicBezTo>
                    <a:pt x="967600" y="499967"/>
                    <a:pt x="1042776" y="536364"/>
                    <a:pt x="1100604" y="593832"/>
                  </a:cubicBezTo>
                  <a:lnTo>
                    <a:pt x="942541" y="704935"/>
                  </a:lnTo>
                  <a:cubicBezTo>
                    <a:pt x="929048" y="712597"/>
                    <a:pt x="909772" y="710681"/>
                    <a:pt x="900134" y="697272"/>
                  </a:cubicBezTo>
                  <a:cubicBezTo>
                    <a:pt x="896279" y="693441"/>
                    <a:pt x="894352" y="689610"/>
                    <a:pt x="894352" y="683863"/>
                  </a:cubicBezTo>
                  <a:close/>
                  <a:moveTo>
                    <a:pt x="790262" y="488474"/>
                  </a:moveTo>
                  <a:lnTo>
                    <a:pt x="780624" y="680032"/>
                  </a:lnTo>
                  <a:cubicBezTo>
                    <a:pt x="780624" y="697272"/>
                    <a:pt x="765203" y="710681"/>
                    <a:pt x="747855" y="710681"/>
                  </a:cubicBezTo>
                  <a:cubicBezTo>
                    <a:pt x="742072" y="710681"/>
                    <a:pt x="738217" y="708766"/>
                    <a:pt x="732434" y="706850"/>
                  </a:cubicBezTo>
                  <a:lnTo>
                    <a:pt x="572444" y="593832"/>
                  </a:lnTo>
                  <a:cubicBezTo>
                    <a:pt x="622561" y="545942"/>
                    <a:pt x="684244" y="511461"/>
                    <a:pt x="751710" y="496136"/>
                  </a:cubicBezTo>
                  <a:close/>
                  <a:moveTo>
                    <a:pt x="844234" y="204967"/>
                  </a:moveTo>
                  <a:cubicBezTo>
                    <a:pt x="832669" y="203052"/>
                    <a:pt x="821103" y="208799"/>
                    <a:pt x="811465" y="218377"/>
                  </a:cubicBezTo>
                  <a:cubicBezTo>
                    <a:pt x="803755" y="226039"/>
                    <a:pt x="799900" y="235617"/>
                    <a:pt x="799900" y="245195"/>
                  </a:cubicBezTo>
                  <a:lnTo>
                    <a:pt x="799900" y="254773"/>
                  </a:lnTo>
                  <a:cubicBezTo>
                    <a:pt x="799900" y="262435"/>
                    <a:pt x="801827" y="270097"/>
                    <a:pt x="803755" y="277760"/>
                  </a:cubicBezTo>
                  <a:cubicBezTo>
                    <a:pt x="805682" y="281591"/>
                    <a:pt x="805682" y="285422"/>
                    <a:pt x="805682" y="289253"/>
                  </a:cubicBezTo>
                  <a:lnTo>
                    <a:pt x="805682" y="291169"/>
                  </a:lnTo>
                  <a:cubicBezTo>
                    <a:pt x="809538" y="312240"/>
                    <a:pt x="809538" y="333312"/>
                    <a:pt x="809538" y="356299"/>
                  </a:cubicBezTo>
                  <a:cubicBezTo>
                    <a:pt x="807610" y="362045"/>
                    <a:pt x="805682" y="367792"/>
                    <a:pt x="799900" y="371623"/>
                  </a:cubicBezTo>
                  <a:lnTo>
                    <a:pt x="799900" y="375454"/>
                  </a:lnTo>
                  <a:lnTo>
                    <a:pt x="797972" y="390779"/>
                  </a:lnTo>
                  <a:cubicBezTo>
                    <a:pt x="776769" y="392695"/>
                    <a:pt x="755565" y="396526"/>
                    <a:pt x="732434" y="400357"/>
                  </a:cubicBezTo>
                  <a:cubicBezTo>
                    <a:pt x="641837" y="419513"/>
                    <a:pt x="558951" y="467402"/>
                    <a:pt x="495341" y="534449"/>
                  </a:cubicBezTo>
                  <a:lnTo>
                    <a:pt x="483775" y="526787"/>
                  </a:lnTo>
                  <a:lnTo>
                    <a:pt x="481848" y="526787"/>
                  </a:lnTo>
                  <a:cubicBezTo>
                    <a:pt x="479920" y="526787"/>
                    <a:pt x="477992" y="528702"/>
                    <a:pt x="474137" y="528702"/>
                  </a:cubicBezTo>
                  <a:cubicBezTo>
                    <a:pt x="470282" y="528702"/>
                    <a:pt x="466427" y="526787"/>
                    <a:pt x="462572" y="524871"/>
                  </a:cubicBezTo>
                  <a:cubicBezTo>
                    <a:pt x="445223" y="511461"/>
                    <a:pt x="427875" y="496136"/>
                    <a:pt x="414382" y="480812"/>
                  </a:cubicBezTo>
                  <a:cubicBezTo>
                    <a:pt x="412454" y="476980"/>
                    <a:pt x="408599" y="475065"/>
                    <a:pt x="406672" y="473149"/>
                  </a:cubicBezTo>
                  <a:cubicBezTo>
                    <a:pt x="400889" y="467402"/>
                    <a:pt x="397034" y="461656"/>
                    <a:pt x="391251" y="455909"/>
                  </a:cubicBezTo>
                  <a:cubicBezTo>
                    <a:pt x="389323" y="453993"/>
                    <a:pt x="387396" y="453993"/>
                    <a:pt x="385468" y="452078"/>
                  </a:cubicBezTo>
                  <a:cubicBezTo>
                    <a:pt x="383540" y="450162"/>
                    <a:pt x="383540" y="450162"/>
                    <a:pt x="383540" y="450162"/>
                  </a:cubicBezTo>
                  <a:cubicBezTo>
                    <a:pt x="375830" y="444415"/>
                    <a:pt x="366192" y="440584"/>
                    <a:pt x="356554" y="440584"/>
                  </a:cubicBezTo>
                  <a:cubicBezTo>
                    <a:pt x="344989" y="440584"/>
                    <a:pt x="335351" y="444415"/>
                    <a:pt x="329568" y="453993"/>
                  </a:cubicBezTo>
                  <a:cubicBezTo>
                    <a:pt x="318002" y="471234"/>
                    <a:pt x="321858" y="494221"/>
                    <a:pt x="337278" y="507630"/>
                  </a:cubicBezTo>
                  <a:cubicBezTo>
                    <a:pt x="339206" y="507630"/>
                    <a:pt x="339206" y="509545"/>
                    <a:pt x="339206" y="509545"/>
                  </a:cubicBezTo>
                  <a:cubicBezTo>
                    <a:pt x="339206" y="509545"/>
                    <a:pt x="343061" y="513376"/>
                    <a:pt x="344989" y="513376"/>
                  </a:cubicBezTo>
                  <a:cubicBezTo>
                    <a:pt x="350771" y="517209"/>
                    <a:pt x="358482" y="521040"/>
                    <a:pt x="366192" y="524871"/>
                  </a:cubicBezTo>
                  <a:cubicBezTo>
                    <a:pt x="370047" y="526787"/>
                    <a:pt x="373903" y="528702"/>
                    <a:pt x="377758" y="530618"/>
                  </a:cubicBezTo>
                  <a:cubicBezTo>
                    <a:pt x="397034" y="542111"/>
                    <a:pt x="416309" y="553605"/>
                    <a:pt x="431730" y="568929"/>
                  </a:cubicBezTo>
                  <a:cubicBezTo>
                    <a:pt x="435585" y="572761"/>
                    <a:pt x="439441" y="580423"/>
                    <a:pt x="437513" y="586170"/>
                  </a:cubicBezTo>
                  <a:lnTo>
                    <a:pt x="437513" y="584254"/>
                  </a:lnTo>
                  <a:lnTo>
                    <a:pt x="449078" y="595748"/>
                  </a:lnTo>
                  <a:cubicBezTo>
                    <a:pt x="447151" y="599579"/>
                    <a:pt x="445223" y="601494"/>
                    <a:pt x="443296" y="605325"/>
                  </a:cubicBezTo>
                  <a:cubicBezTo>
                    <a:pt x="383540" y="699188"/>
                    <a:pt x="358482" y="810292"/>
                    <a:pt x="375830" y="919481"/>
                  </a:cubicBezTo>
                  <a:lnTo>
                    <a:pt x="360409" y="923312"/>
                  </a:lnTo>
                  <a:cubicBezTo>
                    <a:pt x="360409" y="925228"/>
                    <a:pt x="358482" y="925228"/>
                    <a:pt x="358482" y="925228"/>
                  </a:cubicBezTo>
                  <a:cubicBezTo>
                    <a:pt x="356554" y="930975"/>
                    <a:pt x="350771" y="934806"/>
                    <a:pt x="344989" y="938637"/>
                  </a:cubicBezTo>
                  <a:cubicBezTo>
                    <a:pt x="323785" y="944384"/>
                    <a:pt x="302582" y="948215"/>
                    <a:pt x="279451" y="950130"/>
                  </a:cubicBezTo>
                  <a:cubicBezTo>
                    <a:pt x="275595" y="950130"/>
                    <a:pt x="271740" y="950130"/>
                    <a:pt x="267885" y="952046"/>
                  </a:cubicBezTo>
                  <a:cubicBezTo>
                    <a:pt x="260175" y="952046"/>
                    <a:pt x="252464" y="953962"/>
                    <a:pt x="244754" y="953962"/>
                  </a:cubicBezTo>
                  <a:cubicBezTo>
                    <a:pt x="242826" y="953962"/>
                    <a:pt x="240899" y="955877"/>
                    <a:pt x="237044" y="955877"/>
                  </a:cubicBezTo>
                  <a:cubicBezTo>
                    <a:pt x="235116" y="955877"/>
                    <a:pt x="235116" y="955877"/>
                    <a:pt x="233189" y="957793"/>
                  </a:cubicBezTo>
                  <a:cubicBezTo>
                    <a:pt x="211985" y="961624"/>
                    <a:pt x="198492" y="980780"/>
                    <a:pt x="202347" y="1001851"/>
                  </a:cubicBezTo>
                  <a:cubicBezTo>
                    <a:pt x="206202" y="1019091"/>
                    <a:pt x="223551" y="1030585"/>
                    <a:pt x="240899" y="1028669"/>
                  </a:cubicBezTo>
                  <a:cubicBezTo>
                    <a:pt x="244754" y="1028669"/>
                    <a:pt x="246682" y="1028669"/>
                    <a:pt x="250537" y="1026754"/>
                  </a:cubicBezTo>
                  <a:cubicBezTo>
                    <a:pt x="252464" y="1026754"/>
                    <a:pt x="252464" y="1026754"/>
                    <a:pt x="252464" y="1024838"/>
                  </a:cubicBezTo>
                  <a:cubicBezTo>
                    <a:pt x="252464" y="1022923"/>
                    <a:pt x="258247" y="1024838"/>
                    <a:pt x="260175" y="1024838"/>
                  </a:cubicBezTo>
                  <a:cubicBezTo>
                    <a:pt x="267885" y="1022923"/>
                    <a:pt x="275595" y="1019091"/>
                    <a:pt x="281378" y="1017176"/>
                  </a:cubicBezTo>
                  <a:cubicBezTo>
                    <a:pt x="285233" y="1015260"/>
                    <a:pt x="289089" y="1013345"/>
                    <a:pt x="292944" y="1013345"/>
                  </a:cubicBezTo>
                  <a:lnTo>
                    <a:pt x="294871" y="1013345"/>
                  </a:lnTo>
                  <a:cubicBezTo>
                    <a:pt x="316075" y="1005682"/>
                    <a:pt x="335351" y="999936"/>
                    <a:pt x="358482" y="996104"/>
                  </a:cubicBezTo>
                  <a:lnTo>
                    <a:pt x="360409" y="996104"/>
                  </a:lnTo>
                  <a:cubicBezTo>
                    <a:pt x="366192" y="996104"/>
                    <a:pt x="371975" y="998020"/>
                    <a:pt x="375830" y="1001851"/>
                  </a:cubicBezTo>
                  <a:cubicBezTo>
                    <a:pt x="377758" y="1001851"/>
                    <a:pt x="377758" y="1003767"/>
                    <a:pt x="377758" y="1003767"/>
                  </a:cubicBezTo>
                  <a:lnTo>
                    <a:pt x="395106" y="1001851"/>
                  </a:lnTo>
                  <a:cubicBezTo>
                    <a:pt x="424020" y="1089968"/>
                    <a:pt x="477992" y="1168507"/>
                    <a:pt x="553168" y="1225974"/>
                  </a:cubicBezTo>
                  <a:cubicBezTo>
                    <a:pt x="570517" y="1239384"/>
                    <a:pt x="585937" y="1250877"/>
                    <a:pt x="605213" y="1260455"/>
                  </a:cubicBezTo>
                  <a:lnTo>
                    <a:pt x="595575" y="1273864"/>
                  </a:lnTo>
                  <a:cubicBezTo>
                    <a:pt x="595575" y="1275780"/>
                    <a:pt x="597503" y="1275780"/>
                    <a:pt x="597503" y="1275780"/>
                  </a:cubicBezTo>
                  <a:cubicBezTo>
                    <a:pt x="601358" y="1281526"/>
                    <a:pt x="601358" y="1289189"/>
                    <a:pt x="599430" y="1294935"/>
                  </a:cubicBezTo>
                  <a:cubicBezTo>
                    <a:pt x="591720" y="1314091"/>
                    <a:pt x="580155" y="1333247"/>
                    <a:pt x="568589" y="1350487"/>
                  </a:cubicBezTo>
                  <a:lnTo>
                    <a:pt x="568589" y="1352403"/>
                  </a:lnTo>
                  <a:cubicBezTo>
                    <a:pt x="566661" y="1356234"/>
                    <a:pt x="564734" y="1358150"/>
                    <a:pt x="560879" y="1361981"/>
                  </a:cubicBezTo>
                  <a:cubicBezTo>
                    <a:pt x="557023" y="1365812"/>
                    <a:pt x="553168" y="1373474"/>
                    <a:pt x="547386" y="1381137"/>
                  </a:cubicBezTo>
                  <a:cubicBezTo>
                    <a:pt x="545458" y="1383052"/>
                    <a:pt x="545458" y="1384968"/>
                    <a:pt x="543530" y="1386884"/>
                  </a:cubicBezTo>
                  <a:cubicBezTo>
                    <a:pt x="543530" y="1386884"/>
                    <a:pt x="543530" y="1388799"/>
                    <a:pt x="541603" y="1388799"/>
                  </a:cubicBezTo>
                  <a:cubicBezTo>
                    <a:pt x="531965" y="1407955"/>
                    <a:pt x="539675" y="1430942"/>
                    <a:pt x="557023" y="1440520"/>
                  </a:cubicBezTo>
                  <a:cubicBezTo>
                    <a:pt x="560879" y="1442435"/>
                    <a:pt x="566661" y="1444351"/>
                    <a:pt x="570517" y="1444351"/>
                  </a:cubicBezTo>
                  <a:cubicBezTo>
                    <a:pt x="585937" y="1444351"/>
                    <a:pt x="599430" y="1434773"/>
                    <a:pt x="607141" y="1421364"/>
                  </a:cubicBezTo>
                  <a:cubicBezTo>
                    <a:pt x="607141" y="1421364"/>
                    <a:pt x="607141" y="1419448"/>
                    <a:pt x="609068" y="1419448"/>
                  </a:cubicBezTo>
                  <a:cubicBezTo>
                    <a:pt x="609068" y="1417533"/>
                    <a:pt x="610996" y="1415617"/>
                    <a:pt x="612924" y="1413702"/>
                  </a:cubicBezTo>
                  <a:cubicBezTo>
                    <a:pt x="614851" y="1406039"/>
                    <a:pt x="618706" y="1400293"/>
                    <a:pt x="620634" y="1392630"/>
                  </a:cubicBezTo>
                  <a:lnTo>
                    <a:pt x="624489" y="1381137"/>
                  </a:lnTo>
                  <a:cubicBezTo>
                    <a:pt x="630272" y="1360065"/>
                    <a:pt x="639910" y="1340909"/>
                    <a:pt x="649548" y="1321754"/>
                  </a:cubicBezTo>
                  <a:cubicBezTo>
                    <a:pt x="653403" y="1316007"/>
                    <a:pt x="659186" y="1312176"/>
                    <a:pt x="664968" y="1310260"/>
                  </a:cubicBezTo>
                  <a:cubicBezTo>
                    <a:pt x="666896" y="1310260"/>
                    <a:pt x="666896" y="1310260"/>
                    <a:pt x="666896" y="1308345"/>
                  </a:cubicBezTo>
                  <a:lnTo>
                    <a:pt x="674606" y="1293020"/>
                  </a:lnTo>
                  <a:cubicBezTo>
                    <a:pt x="728579" y="1314091"/>
                    <a:pt x="784479" y="1323669"/>
                    <a:pt x="842307" y="1323669"/>
                  </a:cubicBezTo>
                  <a:cubicBezTo>
                    <a:pt x="877003" y="1323669"/>
                    <a:pt x="911700" y="1319838"/>
                    <a:pt x="946396" y="1310260"/>
                  </a:cubicBezTo>
                  <a:cubicBezTo>
                    <a:pt x="967600" y="1306429"/>
                    <a:pt x="988803" y="1298767"/>
                    <a:pt x="1008079" y="1293020"/>
                  </a:cubicBezTo>
                  <a:lnTo>
                    <a:pt x="1015790" y="1306429"/>
                  </a:lnTo>
                  <a:cubicBezTo>
                    <a:pt x="1017717" y="1306429"/>
                    <a:pt x="1017717" y="1306429"/>
                    <a:pt x="1017717" y="1308345"/>
                  </a:cubicBezTo>
                  <a:cubicBezTo>
                    <a:pt x="1023500" y="1310260"/>
                    <a:pt x="1029283" y="1314091"/>
                    <a:pt x="1033138" y="1319838"/>
                  </a:cubicBezTo>
                  <a:cubicBezTo>
                    <a:pt x="1042776" y="1338994"/>
                    <a:pt x="1052414" y="1358150"/>
                    <a:pt x="1058197" y="1379221"/>
                  </a:cubicBezTo>
                  <a:lnTo>
                    <a:pt x="1058197" y="1381137"/>
                  </a:lnTo>
                  <a:lnTo>
                    <a:pt x="1062052" y="1392630"/>
                  </a:lnTo>
                  <a:cubicBezTo>
                    <a:pt x="1063979" y="1400293"/>
                    <a:pt x="1065907" y="1407955"/>
                    <a:pt x="1069762" y="1413702"/>
                  </a:cubicBezTo>
                  <a:cubicBezTo>
                    <a:pt x="1071690" y="1415617"/>
                    <a:pt x="1071690" y="1417533"/>
                    <a:pt x="1073617" y="1419448"/>
                  </a:cubicBezTo>
                  <a:cubicBezTo>
                    <a:pt x="1073617" y="1419448"/>
                    <a:pt x="1073617" y="1421364"/>
                    <a:pt x="1075545" y="1421364"/>
                  </a:cubicBezTo>
                  <a:cubicBezTo>
                    <a:pt x="1083255" y="1434773"/>
                    <a:pt x="1096748" y="1444351"/>
                    <a:pt x="1112169" y="1444351"/>
                  </a:cubicBezTo>
                  <a:cubicBezTo>
                    <a:pt x="1117952" y="1444351"/>
                    <a:pt x="1121807" y="1442435"/>
                    <a:pt x="1127590" y="1440520"/>
                  </a:cubicBezTo>
                  <a:cubicBezTo>
                    <a:pt x="1135300" y="1436689"/>
                    <a:pt x="1143011" y="1429026"/>
                    <a:pt x="1144938" y="1419448"/>
                  </a:cubicBezTo>
                  <a:cubicBezTo>
                    <a:pt x="1146866" y="1409870"/>
                    <a:pt x="1146866" y="1400293"/>
                    <a:pt x="1143011" y="1390715"/>
                  </a:cubicBezTo>
                  <a:cubicBezTo>
                    <a:pt x="1143011" y="1388799"/>
                    <a:pt x="1141083" y="1388799"/>
                    <a:pt x="1141083" y="1388799"/>
                  </a:cubicBezTo>
                  <a:cubicBezTo>
                    <a:pt x="1141083" y="1386884"/>
                    <a:pt x="1139155" y="1384968"/>
                    <a:pt x="1137228" y="1383052"/>
                  </a:cubicBezTo>
                  <a:cubicBezTo>
                    <a:pt x="1133373" y="1375390"/>
                    <a:pt x="1129517" y="1369643"/>
                    <a:pt x="1123735" y="1363896"/>
                  </a:cubicBezTo>
                  <a:cubicBezTo>
                    <a:pt x="1121807" y="1360065"/>
                    <a:pt x="1119879" y="1358150"/>
                    <a:pt x="1116024" y="1354319"/>
                  </a:cubicBezTo>
                  <a:lnTo>
                    <a:pt x="1116024" y="1350487"/>
                  </a:lnTo>
                  <a:cubicBezTo>
                    <a:pt x="1102531" y="1333247"/>
                    <a:pt x="1092893" y="1314091"/>
                    <a:pt x="1085183" y="1294935"/>
                  </a:cubicBezTo>
                  <a:cubicBezTo>
                    <a:pt x="1083255" y="1289189"/>
                    <a:pt x="1083255" y="1281526"/>
                    <a:pt x="1087110" y="1275780"/>
                  </a:cubicBezTo>
                  <a:cubicBezTo>
                    <a:pt x="1087110" y="1273864"/>
                    <a:pt x="1089038" y="1273864"/>
                    <a:pt x="1089038" y="1273864"/>
                  </a:cubicBezTo>
                  <a:lnTo>
                    <a:pt x="1083255" y="1258539"/>
                  </a:lnTo>
                  <a:cubicBezTo>
                    <a:pt x="1181562" y="1199156"/>
                    <a:pt x="1256738" y="1107208"/>
                    <a:pt x="1291435" y="998020"/>
                  </a:cubicBezTo>
                  <a:lnTo>
                    <a:pt x="1306856" y="999936"/>
                  </a:lnTo>
                  <a:cubicBezTo>
                    <a:pt x="1308783" y="999936"/>
                    <a:pt x="1308783" y="998020"/>
                    <a:pt x="1308783" y="998020"/>
                  </a:cubicBezTo>
                  <a:cubicBezTo>
                    <a:pt x="1312638" y="994189"/>
                    <a:pt x="1318421" y="992273"/>
                    <a:pt x="1324204" y="992273"/>
                  </a:cubicBezTo>
                  <a:lnTo>
                    <a:pt x="1326132" y="992273"/>
                  </a:lnTo>
                  <a:cubicBezTo>
                    <a:pt x="1347335" y="996104"/>
                    <a:pt x="1368538" y="1001851"/>
                    <a:pt x="1387814" y="1009514"/>
                  </a:cubicBezTo>
                  <a:lnTo>
                    <a:pt x="1389742" y="1009514"/>
                  </a:lnTo>
                  <a:cubicBezTo>
                    <a:pt x="1393597" y="1011429"/>
                    <a:pt x="1397452" y="1013345"/>
                    <a:pt x="1401307" y="1013345"/>
                  </a:cubicBezTo>
                  <a:cubicBezTo>
                    <a:pt x="1409018" y="1017176"/>
                    <a:pt x="1414801" y="1021007"/>
                    <a:pt x="1422511" y="1022923"/>
                  </a:cubicBezTo>
                  <a:cubicBezTo>
                    <a:pt x="1424439" y="1022923"/>
                    <a:pt x="1426366" y="1024838"/>
                    <a:pt x="1430221" y="1024838"/>
                  </a:cubicBezTo>
                  <a:cubicBezTo>
                    <a:pt x="1432149" y="1024838"/>
                    <a:pt x="1432149" y="1024838"/>
                    <a:pt x="1434077" y="1026754"/>
                  </a:cubicBezTo>
                  <a:cubicBezTo>
                    <a:pt x="1437932" y="1028669"/>
                    <a:pt x="1439859" y="1028669"/>
                    <a:pt x="1443714" y="1028669"/>
                  </a:cubicBezTo>
                  <a:cubicBezTo>
                    <a:pt x="1461063" y="1028669"/>
                    <a:pt x="1476483" y="1017176"/>
                    <a:pt x="1482266" y="1001851"/>
                  </a:cubicBezTo>
                  <a:cubicBezTo>
                    <a:pt x="1480339" y="980780"/>
                    <a:pt x="1464918" y="965455"/>
                    <a:pt x="1447570" y="961624"/>
                  </a:cubicBezTo>
                  <a:cubicBezTo>
                    <a:pt x="1445642" y="961624"/>
                    <a:pt x="1443714" y="961624"/>
                    <a:pt x="1443714" y="959708"/>
                  </a:cubicBezTo>
                  <a:cubicBezTo>
                    <a:pt x="1443714" y="957793"/>
                    <a:pt x="1439859" y="957793"/>
                    <a:pt x="1436004" y="957793"/>
                  </a:cubicBezTo>
                  <a:cubicBezTo>
                    <a:pt x="1428294" y="955877"/>
                    <a:pt x="1420583" y="955877"/>
                    <a:pt x="1412873" y="955877"/>
                  </a:cubicBezTo>
                  <a:cubicBezTo>
                    <a:pt x="1409018" y="955877"/>
                    <a:pt x="1405163" y="955877"/>
                    <a:pt x="1401307" y="953962"/>
                  </a:cubicBezTo>
                  <a:lnTo>
                    <a:pt x="1399380" y="953962"/>
                  </a:lnTo>
                  <a:cubicBezTo>
                    <a:pt x="1378176" y="952046"/>
                    <a:pt x="1355045" y="948215"/>
                    <a:pt x="1333842" y="942468"/>
                  </a:cubicBezTo>
                  <a:cubicBezTo>
                    <a:pt x="1328059" y="940552"/>
                    <a:pt x="1322276" y="934806"/>
                    <a:pt x="1320349" y="929059"/>
                  </a:cubicBezTo>
                  <a:lnTo>
                    <a:pt x="1304928" y="925228"/>
                  </a:lnTo>
                  <a:cubicBezTo>
                    <a:pt x="1312638" y="869676"/>
                    <a:pt x="1308783" y="812208"/>
                    <a:pt x="1297218" y="756656"/>
                  </a:cubicBezTo>
                  <a:cubicBezTo>
                    <a:pt x="1283725" y="701104"/>
                    <a:pt x="1260594" y="647467"/>
                    <a:pt x="1229752" y="599579"/>
                  </a:cubicBezTo>
                  <a:lnTo>
                    <a:pt x="1241318" y="588085"/>
                  </a:lnTo>
                  <a:lnTo>
                    <a:pt x="1241318" y="586170"/>
                  </a:lnTo>
                  <a:cubicBezTo>
                    <a:pt x="1241318" y="580423"/>
                    <a:pt x="1243245" y="572761"/>
                    <a:pt x="1247100" y="568929"/>
                  </a:cubicBezTo>
                  <a:cubicBezTo>
                    <a:pt x="1264449" y="553605"/>
                    <a:pt x="1281797" y="542111"/>
                    <a:pt x="1301073" y="530618"/>
                  </a:cubicBezTo>
                  <a:cubicBezTo>
                    <a:pt x="1304928" y="528702"/>
                    <a:pt x="1308783" y="526787"/>
                    <a:pt x="1312638" y="524871"/>
                  </a:cubicBezTo>
                  <a:cubicBezTo>
                    <a:pt x="1320349" y="521040"/>
                    <a:pt x="1326132" y="517209"/>
                    <a:pt x="1333842" y="513376"/>
                  </a:cubicBezTo>
                  <a:cubicBezTo>
                    <a:pt x="1335770" y="511461"/>
                    <a:pt x="1337697" y="511461"/>
                    <a:pt x="1339625" y="509545"/>
                  </a:cubicBezTo>
                  <a:cubicBezTo>
                    <a:pt x="1341552" y="507630"/>
                    <a:pt x="1339625" y="507630"/>
                    <a:pt x="1339625" y="505714"/>
                  </a:cubicBezTo>
                  <a:cubicBezTo>
                    <a:pt x="1356973" y="492305"/>
                    <a:pt x="1360828" y="469318"/>
                    <a:pt x="1347335" y="452078"/>
                  </a:cubicBezTo>
                  <a:cubicBezTo>
                    <a:pt x="1341552" y="444415"/>
                    <a:pt x="1329987" y="438669"/>
                    <a:pt x="1320349" y="438669"/>
                  </a:cubicBezTo>
                  <a:cubicBezTo>
                    <a:pt x="1310711" y="438669"/>
                    <a:pt x="1301073" y="442500"/>
                    <a:pt x="1293362" y="448247"/>
                  </a:cubicBezTo>
                  <a:lnTo>
                    <a:pt x="1291435" y="450162"/>
                  </a:lnTo>
                  <a:cubicBezTo>
                    <a:pt x="1289507" y="452078"/>
                    <a:pt x="1287580" y="453993"/>
                    <a:pt x="1285652" y="453993"/>
                  </a:cubicBezTo>
                  <a:cubicBezTo>
                    <a:pt x="1279869" y="459740"/>
                    <a:pt x="1274087" y="465487"/>
                    <a:pt x="1270231" y="471234"/>
                  </a:cubicBezTo>
                  <a:cubicBezTo>
                    <a:pt x="1268304" y="475065"/>
                    <a:pt x="1264449" y="476980"/>
                    <a:pt x="1262521" y="478896"/>
                  </a:cubicBezTo>
                  <a:cubicBezTo>
                    <a:pt x="1249028" y="494221"/>
                    <a:pt x="1231680" y="509545"/>
                    <a:pt x="1214331" y="521040"/>
                  </a:cubicBezTo>
                  <a:cubicBezTo>
                    <a:pt x="1210476" y="522955"/>
                    <a:pt x="1206621" y="524871"/>
                    <a:pt x="1202766" y="524871"/>
                  </a:cubicBezTo>
                  <a:cubicBezTo>
                    <a:pt x="1200838" y="524871"/>
                    <a:pt x="1196983" y="524871"/>
                    <a:pt x="1195055" y="522955"/>
                  </a:cubicBezTo>
                  <a:lnTo>
                    <a:pt x="1193128" y="522955"/>
                  </a:lnTo>
                  <a:lnTo>
                    <a:pt x="1177707" y="532533"/>
                  </a:lnTo>
                  <a:cubicBezTo>
                    <a:pt x="1162286" y="517209"/>
                    <a:pt x="1144938" y="501883"/>
                    <a:pt x="1129517" y="486558"/>
                  </a:cubicBezTo>
                  <a:cubicBezTo>
                    <a:pt x="1058197" y="431006"/>
                    <a:pt x="969528" y="396526"/>
                    <a:pt x="878931" y="386948"/>
                  </a:cubicBezTo>
                  <a:lnTo>
                    <a:pt x="877003" y="371623"/>
                  </a:lnTo>
                  <a:lnTo>
                    <a:pt x="877003" y="373539"/>
                  </a:lnTo>
                  <a:cubicBezTo>
                    <a:pt x="871221" y="369708"/>
                    <a:pt x="869293" y="363961"/>
                    <a:pt x="867365" y="358214"/>
                  </a:cubicBezTo>
                  <a:cubicBezTo>
                    <a:pt x="867365" y="337143"/>
                    <a:pt x="867365" y="316071"/>
                    <a:pt x="871221" y="293084"/>
                  </a:cubicBezTo>
                  <a:lnTo>
                    <a:pt x="871221" y="291169"/>
                  </a:lnTo>
                  <a:cubicBezTo>
                    <a:pt x="871221" y="287338"/>
                    <a:pt x="873148" y="283506"/>
                    <a:pt x="873148" y="279675"/>
                  </a:cubicBezTo>
                  <a:cubicBezTo>
                    <a:pt x="875076" y="272013"/>
                    <a:pt x="875076" y="264351"/>
                    <a:pt x="877003" y="256688"/>
                  </a:cubicBezTo>
                  <a:lnTo>
                    <a:pt x="877003" y="245195"/>
                  </a:lnTo>
                  <a:cubicBezTo>
                    <a:pt x="878931" y="226039"/>
                    <a:pt x="863510" y="206883"/>
                    <a:pt x="844234" y="204967"/>
                  </a:cubicBezTo>
                  <a:close/>
                  <a:moveTo>
                    <a:pt x="840379" y="0"/>
                  </a:moveTo>
                  <a:cubicBezTo>
                    <a:pt x="855800" y="0"/>
                    <a:pt x="873148" y="1916"/>
                    <a:pt x="888569" y="9578"/>
                  </a:cubicBezTo>
                  <a:lnTo>
                    <a:pt x="1476483" y="289254"/>
                  </a:lnTo>
                  <a:cubicBezTo>
                    <a:pt x="1505397" y="304578"/>
                    <a:pt x="1528528" y="329481"/>
                    <a:pt x="1538166" y="360130"/>
                  </a:cubicBezTo>
                  <a:lnTo>
                    <a:pt x="1684663" y="986527"/>
                  </a:lnTo>
                  <a:cubicBezTo>
                    <a:pt x="1688518" y="1019092"/>
                    <a:pt x="1680808" y="1051657"/>
                    <a:pt x="1661532" y="1078475"/>
                  </a:cubicBezTo>
                  <a:lnTo>
                    <a:pt x="1254811" y="1578442"/>
                  </a:lnTo>
                  <a:cubicBezTo>
                    <a:pt x="1233607" y="1607176"/>
                    <a:pt x="1200838" y="1622501"/>
                    <a:pt x="1166142" y="1618669"/>
                  </a:cubicBezTo>
                  <a:lnTo>
                    <a:pt x="518472" y="1618669"/>
                  </a:lnTo>
                  <a:cubicBezTo>
                    <a:pt x="485703" y="1616754"/>
                    <a:pt x="452934" y="1601429"/>
                    <a:pt x="429803" y="1578442"/>
                  </a:cubicBezTo>
                  <a:lnTo>
                    <a:pt x="23081" y="1078475"/>
                  </a:lnTo>
                  <a:cubicBezTo>
                    <a:pt x="3805" y="1051657"/>
                    <a:pt x="-3905" y="1019092"/>
                    <a:pt x="1878" y="986527"/>
                  </a:cubicBezTo>
                  <a:lnTo>
                    <a:pt x="146447" y="356299"/>
                  </a:lnTo>
                  <a:cubicBezTo>
                    <a:pt x="154157" y="323734"/>
                    <a:pt x="175361" y="298831"/>
                    <a:pt x="204275" y="285422"/>
                  </a:cubicBezTo>
                  <a:lnTo>
                    <a:pt x="792189" y="3832"/>
                  </a:lnTo>
                  <a:cubicBezTo>
                    <a:pt x="807610" y="0"/>
                    <a:pt x="824958" y="0"/>
                    <a:pt x="840379" y="0"/>
                  </a:cubicBezTo>
                  <a:close/>
                </a:path>
              </a:pathLst>
            </a:custGeom>
            <a:grpFill/>
            <a:ln w="192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A9C1287-0E69-4D1E-8D27-EA8A30620C48}"/>
                </a:ext>
              </a:extLst>
            </p:cNvPr>
            <p:cNvSpPr/>
            <p:nvPr/>
          </p:nvSpPr>
          <p:spPr>
            <a:xfrm>
              <a:off x="3997852" y="8000437"/>
              <a:ext cx="7479045" cy="1149350"/>
            </a:xfrm>
            <a:custGeom>
              <a:avLst/>
              <a:gdLst>
                <a:gd name="connsiteX0" fmla="*/ 7155553 w 7479045"/>
                <a:gd name="connsiteY0" fmla="*/ 958132 h 1149350"/>
                <a:gd name="connsiteX1" fmla="*/ 7236512 w 7479045"/>
                <a:gd name="connsiteY1" fmla="*/ 946639 h 1149350"/>
                <a:gd name="connsiteX2" fmla="*/ 7259643 w 7479045"/>
                <a:gd name="connsiteY2" fmla="*/ 904496 h 1149350"/>
                <a:gd name="connsiteX3" fmla="*/ 7228802 w 7479045"/>
                <a:gd name="connsiteY3" fmla="*/ 862353 h 1149350"/>
                <a:gd name="connsiteX4" fmla="*/ 7134350 w 7479045"/>
                <a:gd name="connsiteY4" fmla="*/ 820210 h 1149350"/>
                <a:gd name="connsiteX5" fmla="*/ 7045681 w 7479045"/>
                <a:gd name="connsiteY5" fmla="*/ 781899 h 1149350"/>
                <a:gd name="connsiteX6" fmla="*/ 6978215 w 7479045"/>
                <a:gd name="connsiteY6" fmla="*/ 735925 h 1149350"/>
                <a:gd name="connsiteX7" fmla="*/ 6935808 w 7479045"/>
                <a:gd name="connsiteY7" fmla="*/ 670795 h 1149350"/>
                <a:gd name="connsiteX8" fmla="*/ 6920388 w 7479045"/>
                <a:gd name="connsiteY8" fmla="*/ 580762 h 1149350"/>
                <a:gd name="connsiteX9" fmla="*/ 6997491 w 7479045"/>
                <a:gd name="connsiteY9" fmla="*/ 417938 h 1149350"/>
                <a:gd name="connsiteX10" fmla="*/ 7207598 w 7479045"/>
                <a:gd name="connsiteY10" fmla="*/ 358555 h 1149350"/>
                <a:gd name="connsiteX11" fmla="*/ 7336746 w 7479045"/>
                <a:gd name="connsiteY11" fmla="*/ 371964 h 1149350"/>
                <a:gd name="connsiteX12" fmla="*/ 7435054 w 7479045"/>
                <a:gd name="connsiteY12" fmla="*/ 396866 h 1149350"/>
                <a:gd name="connsiteX13" fmla="*/ 7398429 w 7479045"/>
                <a:gd name="connsiteY13" fmla="*/ 559691 h 1149350"/>
                <a:gd name="connsiteX14" fmla="*/ 7319398 w 7479045"/>
                <a:gd name="connsiteY14" fmla="*/ 536704 h 1149350"/>
                <a:gd name="connsiteX15" fmla="*/ 7224946 w 7479045"/>
                <a:gd name="connsiteY15" fmla="*/ 527126 h 1149350"/>
                <a:gd name="connsiteX16" fmla="*/ 7126639 w 7479045"/>
                <a:gd name="connsiteY16" fmla="*/ 580762 h 1149350"/>
                <a:gd name="connsiteX17" fmla="*/ 7130495 w 7479045"/>
                <a:gd name="connsiteY17" fmla="*/ 603749 h 1149350"/>
                <a:gd name="connsiteX18" fmla="*/ 7147843 w 7479045"/>
                <a:gd name="connsiteY18" fmla="*/ 622905 h 1149350"/>
                <a:gd name="connsiteX19" fmla="*/ 7180612 w 7479045"/>
                <a:gd name="connsiteY19" fmla="*/ 642061 h 1149350"/>
                <a:gd name="connsiteX20" fmla="*/ 7236512 w 7479045"/>
                <a:gd name="connsiteY20" fmla="*/ 665048 h 1149350"/>
                <a:gd name="connsiteX21" fmla="*/ 7348312 w 7479045"/>
                <a:gd name="connsiteY21" fmla="*/ 714853 h 1149350"/>
                <a:gd name="connsiteX22" fmla="*/ 7417705 w 7479045"/>
                <a:gd name="connsiteY22" fmla="*/ 768490 h 1149350"/>
                <a:gd name="connsiteX23" fmla="*/ 7454329 w 7479045"/>
                <a:gd name="connsiteY23" fmla="*/ 831704 h 1149350"/>
                <a:gd name="connsiteX24" fmla="*/ 7465895 w 7479045"/>
                <a:gd name="connsiteY24" fmla="*/ 912158 h 1149350"/>
                <a:gd name="connsiteX25" fmla="*/ 7383009 w 7479045"/>
                <a:gd name="connsiteY25" fmla="*/ 1076899 h 1149350"/>
                <a:gd name="connsiteX26" fmla="*/ 7151698 w 7479045"/>
                <a:gd name="connsiteY26" fmla="*/ 1132451 h 1149350"/>
                <a:gd name="connsiteX27" fmla="*/ 6987853 w 7479045"/>
                <a:gd name="connsiteY27" fmla="*/ 1115210 h 1149350"/>
                <a:gd name="connsiteX28" fmla="*/ 6899184 w 7479045"/>
                <a:gd name="connsiteY28" fmla="*/ 1088392 h 1149350"/>
                <a:gd name="connsiteX29" fmla="*/ 6933880 w 7479045"/>
                <a:gd name="connsiteY29" fmla="*/ 919821 h 1149350"/>
                <a:gd name="connsiteX30" fmla="*/ 7041826 w 7479045"/>
                <a:gd name="connsiteY30" fmla="*/ 952386 h 1149350"/>
                <a:gd name="connsiteX31" fmla="*/ 7155553 w 7479045"/>
                <a:gd name="connsiteY31" fmla="*/ 958132 h 1149350"/>
                <a:gd name="connsiteX32" fmla="*/ 6093452 w 7479045"/>
                <a:gd name="connsiteY32" fmla="*/ 747418 h 1149350"/>
                <a:gd name="connsiteX33" fmla="*/ 6122365 w 7479045"/>
                <a:gd name="connsiteY33" fmla="*/ 578847 h 1149350"/>
                <a:gd name="connsiteX34" fmla="*/ 6201397 w 7479045"/>
                <a:gd name="connsiteY34" fmla="*/ 456250 h 1149350"/>
                <a:gd name="connsiteX35" fmla="*/ 6313197 w 7479045"/>
                <a:gd name="connsiteY35" fmla="*/ 383457 h 1149350"/>
                <a:gd name="connsiteX36" fmla="*/ 6444273 w 7479045"/>
                <a:gd name="connsiteY36" fmla="*/ 358555 h 1149350"/>
                <a:gd name="connsiteX37" fmla="*/ 6691004 w 7479045"/>
                <a:gd name="connsiteY37" fmla="*/ 454334 h 1149350"/>
                <a:gd name="connsiteX38" fmla="*/ 6781601 w 7479045"/>
                <a:gd name="connsiteY38" fmla="*/ 734009 h 1149350"/>
                <a:gd name="connsiteX39" fmla="*/ 6779673 w 7479045"/>
                <a:gd name="connsiteY39" fmla="*/ 774236 h 1149350"/>
                <a:gd name="connsiteX40" fmla="*/ 6777746 w 7479045"/>
                <a:gd name="connsiteY40" fmla="*/ 812548 h 1149350"/>
                <a:gd name="connsiteX41" fmla="*/ 6307414 w 7479045"/>
                <a:gd name="connsiteY41" fmla="*/ 812548 h 1149350"/>
                <a:gd name="connsiteX42" fmla="*/ 6367169 w 7479045"/>
                <a:gd name="connsiteY42" fmla="*/ 914074 h 1149350"/>
                <a:gd name="connsiteX43" fmla="*/ 6509811 w 7479045"/>
                <a:gd name="connsiteY43" fmla="*/ 952386 h 1149350"/>
                <a:gd name="connsiteX44" fmla="*/ 6621611 w 7479045"/>
                <a:gd name="connsiteY44" fmla="*/ 942808 h 1149350"/>
                <a:gd name="connsiteX45" fmla="*/ 6712208 w 7479045"/>
                <a:gd name="connsiteY45" fmla="*/ 914074 h 1149350"/>
                <a:gd name="connsiteX46" fmla="*/ 6741122 w 7479045"/>
                <a:gd name="connsiteY46" fmla="*/ 1082645 h 1149350"/>
                <a:gd name="connsiteX47" fmla="*/ 6696787 w 7479045"/>
                <a:gd name="connsiteY47" fmla="*/ 1099886 h 1149350"/>
                <a:gd name="connsiteX48" fmla="*/ 6633176 w 7479045"/>
                <a:gd name="connsiteY48" fmla="*/ 1113295 h 1149350"/>
                <a:gd name="connsiteX49" fmla="*/ 6559928 w 7479045"/>
                <a:gd name="connsiteY49" fmla="*/ 1124788 h 1149350"/>
                <a:gd name="connsiteX50" fmla="*/ 6480897 w 7479045"/>
                <a:gd name="connsiteY50" fmla="*/ 1128619 h 1149350"/>
                <a:gd name="connsiteX51" fmla="*/ 6307414 w 7479045"/>
                <a:gd name="connsiteY51" fmla="*/ 1099886 h 1149350"/>
                <a:gd name="connsiteX52" fmla="*/ 6185976 w 7479045"/>
                <a:gd name="connsiteY52" fmla="*/ 1021347 h 1149350"/>
                <a:gd name="connsiteX53" fmla="*/ 6114655 w 7479045"/>
                <a:gd name="connsiteY53" fmla="*/ 900665 h 1149350"/>
                <a:gd name="connsiteX54" fmla="*/ 6093452 w 7479045"/>
                <a:gd name="connsiteY54" fmla="*/ 747418 h 1149350"/>
                <a:gd name="connsiteX55" fmla="*/ 6581132 w 7479045"/>
                <a:gd name="connsiteY55" fmla="*/ 668879 h 1149350"/>
                <a:gd name="connsiteX56" fmla="*/ 6571494 w 7479045"/>
                <a:gd name="connsiteY56" fmla="*/ 617159 h 1149350"/>
                <a:gd name="connsiteX57" fmla="*/ 6548363 w 7479045"/>
                <a:gd name="connsiteY57" fmla="*/ 573100 h 1149350"/>
                <a:gd name="connsiteX58" fmla="*/ 6507883 w 7479045"/>
                <a:gd name="connsiteY58" fmla="*/ 540535 h 1149350"/>
                <a:gd name="connsiteX59" fmla="*/ 6448128 w 7479045"/>
                <a:gd name="connsiteY59" fmla="*/ 527126 h 1149350"/>
                <a:gd name="connsiteX60" fmla="*/ 6388373 w 7479045"/>
                <a:gd name="connsiteY60" fmla="*/ 540535 h 1149350"/>
                <a:gd name="connsiteX61" fmla="*/ 6345966 w 7479045"/>
                <a:gd name="connsiteY61" fmla="*/ 571185 h 1149350"/>
                <a:gd name="connsiteX62" fmla="*/ 6318980 w 7479045"/>
                <a:gd name="connsiteY62" fmla="*/ 617159 h 1149350"/>
                <a:gd name="connsiteX63" fmla="*/ 6307414 w 7479045"/>
                <a:gd name="connsiteY63" fmla="*/ 668879 h 1149350"/>
                <a:gd name="connsiteX64" fmla="*/ 6581132 w 7479045"/>
                <a:gd name="connsiteY64" fmla="*/ 668879 h 1149350"/>
                <a:gd name="connsiteX65" fmla="*/ 5528668 w 7479045"/>
                <a:gd name="connsiteY65" fmla="*/ 193815 h 1149350"/>
                <a:gd name="connsiteX66" fmla="*/ 5736848 w 7479045"/>
                <a:gd name="connsiteY66" fmla="*/ 161250 h 1149350"/>
                <a:gd name="connsiteX67" fmla="*/ 5736848 w 7479045"/>
                <a:gd name="connsiteY67" fmla="*/ 375795 h 1149350"/>
                <a:gd name="connsiteX68" fmla="*/ 5987434 w 7479045"/>
                <a:gd name="connsiteY68" fmla="*/ 375795 h 1149350"/>
                <a:gd name="connsiteX69" fmla="*/ 5987434 w 7479045"/>
                <a:gd name="connsiteY69" fmla="*/ 548198 h 1149350"/>
                <a:gd name="connsiteX70" fmla="*/ 5736848 w 7479045"/>
                <a:gd name="connsiteY70" fmla="*/ 548198 h 1149350"/>
                <a:gd name="connsiteX71" fmla="*/ 5736848 w 7479045"/>
                <a:gd name="connsiteY71" fmla="*/ 804886 h 1149350"/>
                <a:gd name="connsiteX72" fmla="*/ 5759979 w 7479045"/>
                <a:gd name="connsiteY72" fmla="*/ 908327 h 1149350"/>
                <a:gd name="connsiteX73" fmla="*/ 5854431 w 7479045"/>
                <a:gd name="connsiteY73" fmla="*/ 946639 h 1149350"/>
                <a:gd name="connsiteX74" fmla="*/ 5921896 w 7479045"/>
                <a:gd name="connsiteY74" fmla="*/ 940892 h 1149350"/>
                <a:gd name="connsiteX75" fmla="*/ 5987434 w 7479045"/>
                <a:gd name="connsiteY75" fmla="*/ 923652 h 1149350"/>
                <a:gd name="connsiteX76" fmla="*/ 6016348 w 7479045"/>
                <a:gd name="connsiteY76" fmla="*/ 1084561 h 1149350"/>
                <a:gd name="connsiteX77" fmla="*/ 5931534 w 7479045"/>
                <a:gd name="connsiteY77" fmla="*/ 1111379 h 1149350"/>
                <a:gd name="connsiteX78" fmla="*/ 5817807 w 7479045"/>
                <a:gd name="connsiteY78" fmla="*/ 1122873 h 1149350"/>
                <a:gd name="connsiteX79" fmla="*/ 5677093 w 7479045"/>
                <a:gd name="connsiteY79" fmla="*/ 1099886 h 1149350"/>
                <a:gd name="connsiteX80" fmla="*/ 5588424 w 7479045"/>
                <a:gd name="connsiteY80" fmla="*/ 1036671 h 1149350"/>
                <a:gd name="connsiteX81" fmla="*/ 5540234 w 7479045"/>
                <a:gd name="connsiteY81" fmla="*/ 937061 h 1149350"/>
                <a:gd name="connsiteX82" fmla="*/ 5528668 w 7479045"/>
                <a:gd name="connsiteY82" fmla="*/ 808717 h 1149350"/>
                <a:gd name="connsiteX83" fmla="*/ 5528668 w 7479045"/>
                <a:gd name="connsiteY83" fmla="*/ 193815 h 1149350"/>
                <a:gd name="connsiteX84" fmla="*/ 4686312 w 7479045"/>
                <a:gd name="connsiteY84" fmla="*/ 747418 h 1149350"/>
                <a:gd name="connsiteX85" fmla="*/ 4715225 w 7479045"/>
                <a:gd name="connsiteY85" fmla="*/ 578847 h 1149350"/>
                <a:gd name="connsiteX86" fmla="*/ 4794257 w 7479045"/>
                <a:gd name="connsiteY86" fmla="*/ 456250 h 1149350"/>
                <a:gd name="connsiteX87" fmla="*/ 4906057 w 7479045"/>
                <a:gd name="connsiteY87" fmla="*/ 383457 h 1149350"/>
                <a:gd name="connsiteX88" fmla="*/ 5037133 w 7479045"/>
                <a:gd name="connsiteY88" fmla="*/ 358555 h 1149350"/>
                <a:gd name="connsiteX89" fmla="*/ 5283864 w 7479045"/>
                <a:gd name="connsiteY89" fmla="*/ 454334 h 1149350"/>
                <a:gd name="connsiteX90" fmla="*/ 5374461 w 7479045"/>
                <a:gd name="connsiteY90" fmla="*/ 734009 h 1149350"/>
                <a:gd name="connsiteX91" fmla="*/ 5372533 w 7479045"/>
                <a:gd name="connsiteY91" fmla="*/ 774236 h 1149350"/>
                <a:gd name="connsiteX92" fmla="*/ 5370606 w 7479045"/>
                <a:gd name="connsiteY92" fmla="*/ 812548 h 1149350"/>
                <a:gd name="connsiteX93" fmla="*/ 4898346 w 7479045"/>
                <a:gd name="connsiteY93" fmla="*/ 812548 h 1149350"/>
                <a:gd name="connsiteX94" fmla="*/ 4958102 w 7479045"/>
                <a:gd name="connsiteY94" fmla="*/ 914074 h 1149350"/>
                <a:gd name="connsiteX95" fmla="*/ 5100743 w 7479045"/>
                <a:gd name="connsiteY95" fmla="*/ 952386 h 1149350"/>
                <a:gd name="connsiteX96" fmla="*/ 5212544 w 7479045"/>
                <a:gd name="connsiteY96" fmla="*/ 942808 h 1149350"/>
                <a:gd name="connsiteX97" fmla="*/ 5305068 w 7479045"/>
                <a:gd name="connsiteY97" fmla="*/ 914074 h 1149350"/>
                <a:gd name="connsiteX98" fmla="*/ 5333982 w 7479045"/>
                <a:gd name="connsiteY98" fmla="*/ 1082645 h 1149350"/>
                <a:gd name="connsiteX99" fmla="*/ 5289647 w 7479045"/>
                <a:gd name="connsiteY99" fmla="*/ 1099886 h 1149350"/>
                <a:gd name="connsiteX100" fmla="*/ 5226037 w 7479045"/>
                <a:gd name="connsiteY100" fmla="*/ 1113295 h 1149350"/>
                <a:gd name="connsiteX101" fmla="*/ 5152788 w 7479045"/>
                <a:gd name="connsiteY101" fmla="*/ 1124788 h 1149350"/>
                <a:gd name="connsiteX102" fmla="*/ 5073757 w 7479045"/>
                <a:gd name="connsiteY102" fmla="*/ 1128619 h 1149350"/>
                <a:gd name="connsiteX103" fmla="*/ 4900274 w 7479045"/>
                <a:gd name="connsiteY103" fmla="*/ 1099886 h 1149350"/>
                <a:gd name="connsiteX104" fmla="*/ 4778836 w 7479045"/>
                <a:gd name="connsiteY104" fmla="*/ 1021347 h 1149350"/>
                <a:gd name="connsiteX105" fmla="*/ 4707515 w 7479045"/>
                <a:gd name="connsiteY105" fmla="*/ 900665 h 1149350"/>
                <a:gd name="connsiteX106" fmla="*/ 4686312 w 7479045"/>
                <a:gd name="connsiteY106" fmla="*/ 747418 h 1149350"/>
                <a:gd name="connsiteX107" fmla="*/ 5173992 w 7479045"/>
                <a:gd name="connsiteY107" fmla="*/ 668879 h 1149350"/>
                <a:gd name="connsiteX108" fmla="*/ 5164354 w 7479045"/>
                <a:gd name="connsiteY108" fmla="*/ 617159 h 1149350"/>
                <a:gd name="connsiteX109" fmla="*/ 5141223 w 7479045"/>
                <a:gd name="connsiteY109" fmla="*/ 573100 h 1149350"/>
                <a:gd name="connsiteX110" fmla="*/ 5100743 w 7479045"/>
                <a:gd name="connsiteY110" fmla="*/ 540535 h 1149350"/>
                <a:gd name="connsiteX111" fmla="*/ 5040988 w 7479045"/>
                <a:gd name="connsiteY111" fmla="*/ 527126 h 1149350"/>
                <a:gd name="connsiteX112" fmla="*/ 4981233 w 7479045"/>
                <a:gd name="connsiteY112" fmla="*/ 540535 h 1149350"/>
                <a:gd name="connsiteX113" fmla="*/ 4940754 w 7479045"/>
                <a:gd name="connsiteY113" fmla="*/ 571185 h 1149350"/>
                <a:gd name="connsiteX114" fmla="*/ 4913767 w 7479045"/>
                <a:gd name="connsiteY114" fmla="*/ 617159 h 1149350"/>
                <a:gd name="connsiteX115" fmla="*/ 4902202 w 7479045"/>
                <a:gd name="connsiteY115" fmla="*/ 668879 h 1149350"/>
                <a:gd name="connsiteX116" fmla="*/ 5173992 w 7479045"/>
                <a:gd name="connsiteY116" fmla="*/ 668879 h 1149350"/>
                <a:gd name="connsiteX117" fmla="*/ 3896000 w 7479045"/>
                <a:gd name="connsiteY117" fmla="*/ 400698 h 1149350"/>
                <a:gd name="connsiteX118" fmla="*/ 4032859 w 7479045"/>
                <a:gd name="connsiteY118" fmla="*/ 371964 h 1149350"/>
                <a:gd name="connsiteX119" fmla="*/ 4208270 w 7479045"/>
                <a:gd name="connsiteY119" fmla="*/ 358555 h 1149350"/>
                <a:gd name="connsiteX120" fmla="*/ 4362477 w 7479045"/>
                <a:gd name="connsiteY120" fmla="*/ 383457 h 1149350"/>
                <a:gd name="connsiteX121" fmla="*/ 4460784 w 7479045"/>
                <a:gd name="connsiteY121" fmla="*/ 450503 h 1149350"/>
                <a:gd name="connsiteX122" fmla="*/ 4512829 w 7479045"/>
                <a:gd name="connsiteY122" fmla="*/ 555860 h 1149350"/>
                <a:gd name="connsiteX123" fmla="*/ 4528250 w 7479045"/>
                <a:gd name="connsiteY123" fmla="*/ 691866 h 1149350"/>
                <a:gd name="connsiteX124" fmla="*/ 4528250 w 7479045"/>
                <a:gd name="connsiteY124" fmla="*/ 1103717 h 1149350"/>
                <a:gd name="connsiteX125" fmla="*/ 4321997 w 7479045"/>
                <a:gd name="connsiteY125" fmla="*/ 1103717 h 1149350"/>
                <a:gd name="connsiteX126" fmla="*/ 4321997 w 7479045"/>
                <a:gd name="connsiteY126" fmla="*/ 718684 h 1149350"/>
                <a:gd name="connsiteX127" fmla="*/ 4295011 w 7479045"/>
                <a:gd name="connsiteY127" fmla="*/ 576931 h 1149350"/>
                <a:gd name="connsiteX128" fmla="*/ 4196704 w 7479045"/>
                <a:gd name="connsiteY128" fmla="*/ 534789 h 1149350"/>
                <a:gd name="connsiteX129" fmla="*/ 4148514 w 7479045"/>
                <a:gd name="connsiteY129" fmla="*/ 536704 h 1149350"/>
                <a:gd name="connsiteX130" fmla="*/ 4104180 w 7479045"/>
                <a:gd name="connsiteY130" fmla="*/ 540535 h 1149350"/>
                <a:gd name="connsiteX131" fmla="*/ 4104180 w 7479045"/>
                <a:gd name="connsiteY131" fmla="*/ 1103717 h 1149350"/>
                <a:gd name="connsiteX132" fmla="*/ 3896000 w 7479045"/>
                <a:gd name="connsiteY132" fmla="*/ 1103717 h 1149350"/>
                <a:gd name="connsiteX133" fmla="*/ 3896000 w 7479045"/>
                <a:gd name="connsiteY133" fmla="*/ 400698 h 1149350"/>
                <a:gd name="connsiteX134" fmla="*/ 3749504 w 7479045"/>
                <a:gd name="connsiteY134" fmla="*/ 559691 h 1149350"/>
                <a:gd name="connsiteX135" fmla="*/ 3683965 w 7479045"/>
                <a:gd name="connsiteY135" fmla="*/ 546282 h 1149350"/>
                <a:gd name="connsiteX136" fmla="*/ 3603007 w 7479045"/>
                <a:gd name="connsiteY136" fmla="*/ 538620 h 1149350"/>
                <a:gd name="connsiteX137" fmla="*/ 3554817 w 7479045"/>
                <a:gd name="connsiteY137" fmla="*/ 542451 h 1149350"/>
                <a:gd name="connsiteX138" fmla="*/ 3514338 w 7479045"/>
                <a:gd name="connsiteY138" fmla="*/ 550113 h 1149350"/>
                <a:gd name="connsiteX139" fmla="*/ 3514338 w 7479045"/>
                <a:gd name="connsiteY139" fmla="*/ 1107548 h 1149350"/>
                <a:gd name="connsiteX140" fmla="*/ 3306158 w 7479045"/>
                <a:gd name="connsiteY140" fmla="*/ 1107548 h 1149350"/>
                <a:gd name="connsiteX141" fmla="*/ 3306158 w 7479045"/>
                <a:gd name="connsiteY141" fmla="*/ 414107 h 1149350"/>
                <a:gd name="connsiteX142" fmla="*/ 3437234 w 7479045"/>
                <a:gd name="connsiteY142" fmla="*/ 377711 h 1149350"/>
                <a:gd name="connsiteX143" fmla="*/ 3606862 w 7479045"/>
                <a:gd name="connsiteY143" fmla="*/ 360470 h 1149350"/>
                <a:gd name="connsiteX144" fmla="*/ 3647341 w 7479045"/>
                <a:gd name="connsiteY144" fmla="*/ 362386 h 1149350"/>
                <a:gd name="connsiteX145" fmla="*/ 3695531 w 7479045"/>
                <a:gd name="connsiteY145" fmla="*/ 368133 h 1149350"/>
                <a:gd name="connsiteX146" fmla="*/ 3743721 w 7479045"/>
                <a:gd name="connsiteY146" fmla="*/ 375795 h 1149350"/>
                <a:gd name="connsiteX147" fmla="*/ 3784200 w 7479045"/>
                <a:gd name="connsiteY147" fmla="*/ 387289 h 1149350"/>
                <a:gd name="connsiteX148" fmla="*/ 3749504 w 7479045"/>
                <a:gd name="connsiteY148" fmla="*/ 559691 h 1149350"/>
                <a:gd name="connsiteX149" fmla="*/ 2456091 w 7479045"/>
                <a:gd name="connsiteY149" fmla="*/ 747418 h 1149350"/>
                <a:gd name="connsiteX150" fmla="*/ 2485005 w 7479045"/>
                <a:gd name="connsiteY150" fmla="*/ 578847 h 1149350"/>
                <a:gd name="connsiteX151" fmla="*/ 2564036 w 7479045"/>
                <a:gd name="connsiteY151" fmla="*/ 456250 h 1149350"/>
                <a:gd name="connsiteX152" fmla="*/ 2675836 w 7479045"/>
                <a:gd name="connsiteY152" fmla="*/ 383457 h 1149350"/>
                <a:gd name="connsiteX153" fmla="*/ 2806912 w 7479045"/>
                <a:gd name="connsiteY153" fmla="*/ 358555 h 1149350"/>
                <a:gd name="connsiteX154" fmla="*/ 3053644 w 7479045"/>
                <a:gd name="connsiteY154" fmla="*/ 454334 h 1149350"/>
                <a:gd name="connsiteX155" fmla="*/ 3144240 w 7479045"/>
                <a:gd name="connsiteY155" fmla="*/ 732094 h 1149350"/>
                <a:gd name="connsiteX156" fmla="*/ 3142313 w 7479045"/>
                <a:gd name="connsiteY156" fmla="*/ 772321 h 1149350"/>
                <a:gd name="connsiteX157" fmla="*/ 3140386 w 7479045"/>
                <a:gd name="connsiteY157" fmla="*/ 810632 h 1149350"/>
                <a:gd name="connsiteX158" fmla="*/ 2668126 w 7479045"/>
                <a:gd name="connsiteY158" fmla="*/ 810632 h 1149350"/>
                <a:gd name="connsiteX159" fmla="*/ 2727881 w 7479045"/>
                <a:gd name="connsiteY159" fmla="*/ 912158 h 1149350"/>
                <a:gd name="connsiteX160" fmla="*/ 2870523 w 7479045"/>
                <a:gd name="connsiteY160" fmla="*/ 950470 h 1149350"/>
                <a:gd name="connsiteX161" fmla="*/ 2982323 w 7479045"/>
                <a:gd name="connsiteY161" fmla="*/ 940892 h 1149350"/>
                <a:gd name="connsiteX162" fmla="*/ 3072920 w 7479045"/>
                <a:gd name="connsiteY162" fmla="*/ 914074 h 1149350"/>
                <a:gd name="connsiteX163" fmla="*/ 3101834 w 7479045"/>
                <a:gd name="connsiteY163" fmla="*/ 1082645 h 1149350"/>
                <a:gd name="connsiteX164" fmla="*/ 3057499 w 7479045"/>
                <a:gd name="connsiteY164" fmla="*/ 1099886 h 1149350"/>
                <a:gd name="connsiteX165" fmla="*/ 2993889 w 7479045"/>
                <a:gd name="connsiteY165" fmla="*/ 1113295 h 1149350"/>
                <a:gd name="connsiteX166" fmla="*/ 2920641 w 7479045"/>
                <a:gd name="connsiteY166" fmla="*/ 1124788 h 1149350"/>
                <a:gd name="connsiteX167" fmla="*/ 2841609 w 7479045"/>
                <a:gd name="connsiteY167" fmla="*/ 1128619 h 1149350"/>
                <a:gd name="connsiteX168" fmla="*/ 2668126 w 7479045"/>
                <a:gd name="connsiteY168" fmla="*/ 1099886 h 1149350"/>
                <a:gd name="connsiteX169" fmla="*/ 2546688 w 7479045"/>
                <a:gd name="connsiteY169" fmla="*/ 1021347 h 1149350"/>
                <a:gd name="connsiteX170" fmla="*/ 2475367 w 7479045"/>
                <a:gd name="connsiteY170" fmla="*/ 900665 h 1149350"/>
                <a:gd name="connsiteX171" fmla="*/ 2456091 w 7479045"/>
                <a:gd name="connsiteY171" fmla="*/ 747418 h 1149350"/>
                <a:gd name="connsiteX172" fmla="*/ 2945699 w 7479045"/>
                <a:gd name="connsiteY172" fmla="*/ 668879 h 1149350"/>
                <a:gd name="connsiteX173" fmla="*/ 2936061 w 7479045"/>
                <a:gd name="connsiteY173" fmla="*/ 617159 h 1149350"/>
                <a:gd name="connsiteX174" fmla="*/ 2912930 w 7479045"/>
                <a:gd name="connsiteY174" fmla="*/ 573100 h 1149350"/>
                <a:gd name="connsiteX175" fmla="*/ 2872451 w 7479045"/>
                <a:gd name="connsiteY175" fmla="*/ 540535 h 1149350"/>
                <a:gd name="connsiteX176" fmla="*/ 2812695 w 7479045"/>
                <a:gd name="connsiteY176" fmla="*/ 527126 h 1149350"/>
                <a:gd name="connsiteX177" fmla="*/ 2752940 w 7479045"/>
                <a:gd name="connsiteY177" fmla="*/ 540535 h 1149350"/>
                <a:gd name="connsiteX178" fmla="*/ 2710533 w 7479045"/>
                <a:gd name="connsiteY178" fmla="*/ 571185 h 1149350"/>
                <a:gd name="connsiteX179" fmla="*/ 2683547 w 7479045"/>
                <a:gd name="connsiteY179" fmla="*/ 617159 h 1149350"/>
                <a:gd name="connsiteX180" fmla="*/ 2671981 w 7479045"/>
                <a:gd name="connsiteY180" fmla="*/ 668879 h 1149350"/>
                <a:gd name="connsiteX181" fmla="*/ 2945699 w 7479045"/>
                <a:gd name="connsiteY181" fmla="*/ 668879 h 1149350"/>
                <a:gd name="connsiteX182" fmla="*/ 2118763 w 7479045"/>
                <a:gd name="connsiteY182" fmla="*/ 735925 h 1149350"/>
                <a:gd name="connsiteX183" fmla="*/ 1970339 w 7479045"/>
                <a:gd name="connsiteY183" fmla="*/ 536704 h 1149350"/>
                <a:gd name="connsiteX184" fmla="*/ 1906728 w 7479045"/>
                <a:gd name="connsiteY184" fmla="*/ 544366 h 1149350"/>
                <a:gd name="connsiteX185" fmla="*/ 1856611 w 7479045"/>
                <a:gd name="connsiteY185" fmla="*/ 565438 h 1149350"/>
                <a:gd name="connsiteX186" fmla="*/ 1856611 w 7479045"/>
                <a:gd name="connsiteY186" fmla="*/ 940892 h 1149350"/>
                <a:gd name="connsiteX187" fmla="*/ 1895163 w 7479045"/>
                <a:gd name="connsiteY187" fmla="*/ 946639 h 1149350"/>
                <a:gd name="connsiteX188" fmla="*/ 1947208 w 7479045"/>
                <a:gd name="connsiteY188" fmla="*/ 948554 h 1149350"/>
                <a:gd name="connsiteX189" fmla="*/ 2076356 w 7479045"/>
                <a:gd name="connsiteY189" fmla="*/ 891087 h 1149350"/>
                <a:gd name="connsiteX190" fmla="*/ 2118763 w 7479045"/>
                <a:gd name="connsiteY190" fmla="*/ 735925 h 1149350"/>
                <a:gd name="connsiteX191" fmla="*/ 2330798 w 7479045"/>
                <a:gd name="connsiteY191" fmla="*/ 743587 h 1149350"/>
                <a:gd name="connsiteX192" fmla="*/ 2303812 w 7479045"/>
                <a:gd name="connsiteY192" fmla="*/ 902580 h 1149350"/>
                <a:gd name="connsiteX193" fmla="*/ 2230563 w 7479045"/>
                <a:gd name="connsiteY193" fmla="*/ 1023262 h 1149350"/>
                <a:gd name="connsiteX194" fmla="*/ 2111053 w 7479045"/>
                <a:gd name="connsiteY194" fmla="*/ 1101801 h 1149350"/>
                <a:gd name="connsiteX195" fmla="*/ 1949135 w 7479045"/>
                <a:gd name="connsiteY195" fmla="*/ 1128619 h 1149350"/>
                <a:gd name="connsiteX196" fmla="*/ 1870104 w 7479045"/>
                <a:gd name="connsiteY196" fmla="*/ 1124788 h 1149350"/>
                <a:gd name="connsiteX197" fmla="*/ 1789146 w 7479045"/>
                <a:gd name="connsiteY197" fmla="*/ 1117126 h 1149350"/>
                <a:gd name="connsiteX198" fmla="*/ 1713969 w 7479045"/>
                <a:gd name="connsiteY198" fmla="*/ 1103717 h 1149350"/>
                <a:gd name="connsiteX199" fmla="*/ 1650359 w 7479045"/>
                <a:gd name="connsiteY199" fmla="*/ 1086476 h 1149350"/>
                <a:gd name="connsiteX200" fmla="*/ 1650359 w 7479045"/>
                <a:gd name="connsiteY200" fmla="*/ 61639 h 1149350"/>
                <a:gd name="connsiteX201" fmla="*/ 1858539 w 7479045"/>
                <a:gd name="connsiteY201" fmla="*/ 29074 h 1149350"/>
                <a:gd name="connsiteX202" fmla="*/ 1858539 w 7479045"/>
                <a:gd name="connsiteY202" fmla="*/ 393035 h 1149350"/>
                <a:gd name="connsiteX203" fmla="*/ 1931787 w 7479045"/>
                <a:gd name="connsiteY203" fmla="*/ 370048 h 1149350"/>
                <a:gd name="connsiteX204" fmla="*/ 2012746 w 7479045"/>
                <a:gd name="connsiteY204" fmla="*/ 362386 h 1149350"/>
                <a:gd name="connsiteX205" fmla="*/ 2151532 w 7479045"/>
                <a:gd name="connsiteY205" fmla="*/ 391120 h 1149350"/>
                <a:gd name="connsiteX206" fmla="*/ 2251767 w 7479045"/>
                <a:gd name="connsiteY206" fmla="*/ 467743 h 1149350"/>
                <a:gd name="connsiteX207" fmla="*/ 2313450 w 7479045"/>
                <a:gd name="connsiteY207" fmla="*/ 588425 h 1149350"/>
                <a:gd name="connsiteX208" fmla="*/ 2330798 w 7479045"/>
                <a:gd name="connsiteY208" fmla="*/ 743587 h 1149350"/>
                <a:gd name="connsiteX209" fmla="*/ 1451817 w 7479045"/>
                <a:gd name="connsiteY209" fmla="*/ 1080730 h 1149350"/>
                <a:gd name="connsiteX210" fmla="*/ 1314959 w 7479045"/>
                <a:gd name="connsiteY210" fmla="*/ 1107548 h 1149350"/>
                <a:gd name="connsiteX211" fmla="*/ 1139548 w 7479045"/>
                <a:gd name="connsiteY211" fmla="*/ 1120957 h 1149350"/>
                <a:gd name="connsiteX212" fmla="*/ 983413 w 7479045"/>
                <a:gd name="connsiteY212" fmla="*/ 1096054 h 1149350"/>
                <a:gd name="connsiteX213" fmla="*/ 885106 w 7479045"/>
                <a:gd name="connsiteY213" fmla="*/ 1027093 h 1149350"/>
                <a:gd name="connsiteX214" fmla="*/ 833061 w 7479045"/>
                <a:gd name="connsiteY214" fmla="*/ 917905 h 1149350"/>
                <a:gd name="connsiteX215" fmla="*/ 817640 w 7479045"/>
                <a:gd name="connsiteY215" fmla="*/ 779983 h 1149350"/>
                <a:gd name="connsiteX216" fmla="*/ 817640 w 7479045"/>
                <a:gd name="connsiteY216" fmla="*/ 375795 h 1149350"/>
                <a:gd name="connsiteX217" fmla="*/ 1025820 w 7479045"/>
                <a:gd name="connsiteY217" fmla="*/ 375795 h 1149350"/>
                <a:gd name="connsiteX218" fmla="*/ 1025820 w 7479045"/>
                <a:gd name="connsiteY218" fmla="*/ 756996 h 1149350"/>
                <a:gd name="connsiteX219" fmla="*/ 1052807 w 7479045"/>
                <a:gd name="connsiteY219" fmla="*/ 900665 h 1149350"/>
                <a:gd name="connsiteX220" fmla="*/ 1151113 w 7479045"/>
                <a:gd name="connsiteY220" fmla="*/ 944723 h 1149350"/>
                <a:gd name="connsiteX221" fmla="*/ 1199303 w 7479045"/>
                <a:gd name="connsiteY221" fmla="*/ 942808 h 1149350"/>
                <a:gd name="connsiteX222" fmla="*/ 1243638 w 7479045"/>
                <a:gd name="connsiteY222" fmla="*/ 937061 h 1149350"/>
                <a:gd name="connsiteX223" fmla="*/ 1243638 w 7479045"/>
                <a:gd name="connsiteY223" fmla="*/ 375795 h 1149350"/>
                <a:gd name="connsiteX224" fmla="*/ 1451817 w 7479045"/>
                <a:gd name="connsiteY224" fmla="*/ 375795 h 1149350"/>
                <a:gd name="connsiteX225" fmla="*/ 1451817 w 7479045"/>
                <a:gd name="connsiteY225" fmla="*/ 1080730 h 1149350"/>
                <a:gd name="connsiteX226" fmla="*/ 237436 w 7479045"/>
                <a:gd name="connsiteY226" fmla="*/ 640146 h 1149350"/>
                <a:gd name="connsiteX227" fmla="*/ 301047 w 7479045"/>
                <a:gd name="connsiteY227" fmla="*/ 571185 h 1149350"/>
                <a:gd name="connsiteX228" fmla="*/ 364657 w 7479045"/>
                <a:gd name="connsiteY228" fmla="*/ 500308 h 1149350"/>
                <a:gd name="connsiteX229" fmla="*/ 422485 w 7479045"/>
                <a:gd name="connsiteY229" fmla="*/ 433263 h 1149350"/>
                <a:gd name="connsiteX230" fmla="*/ 470674 w 7479045"/>
                <a:gd name="connsiteY230" fmla="*/ 377711 h 1149350"/>
                <a:gd name="connsiteX231" fmla="*/ 717406 w 7479045"/>
                <a:gd name="connsiteY231" fmla="*/ 377711 h 1149350"/>
                <a:gd name="connsiteX232" fmla="*/ 572837 w 7479045"/>
                <a:gd name="connsiteY232" fmla="*/ 540535 h 1149350"/>
                <a:gd name="connsiteX233" fmla="*/ 418630 w 7479045"/>
                <a:gd name="connsiteY233" fmla="*/ 699529 h 1149350"/>
                <a:gd name="connsiteX234" fmla="*/ 505371 w 7479045"/>
                <a:gd name="connsiteY234" fmla="*/ 789561 h 1149350"/>
                <a:gd name="connsiteX235" fmla="*/ 592113 w 7479045"/>
                <a:gd name="connsiteY235" fmla="*/ 896834 h 1149350"/>
                <a:gd name="connsiteX236" fmla="*/ 669216 w 7479045"/>
                <a:gd name="connsiteY236" fmla="*/ 1007938 h 1149350"/>
                <a:gd name="connsiteX237" fmla="*/ 727044 w 7479045"/>
                <a:gd name="connsiteY237" fmla="*/ 1109464 h 1149350"/>
                <a:gd name="connsiteX238" fmla="*/ 488023 w 7479045"/>
                <a:gd name="connsiteY238" fmla="*/ 1109464 h 1149350"/>
                <a:gd name="connsiteX239" fmla="*/ 435978 w 7479045"/>
                <a:gd name="connsiteY239" fmla="*/ 1030925 h 1149350"/>
                <a:gd name="connsiteX240" fmla="*/ 376223 w 7479045"/>
                <a:gd name="connsiteY240" fmla="*/ 942808 h 1149350"/>
                <a:gd name="connsiteX241" fmla="*/ 306829 w 7479045"/>
                <a:gd name="connsiteY241" fmla="*/ 858522 h 1149350"/>
                <a:gd name="connsiteX242" fmla="*/ 237436 w 7479045"/>
                <a:gd name="connsiteY242" fmla="*/ 791477 h 1149350"/>
                <a:gd name="connsiteX243" fmla="*/ 237436 w 7479045"/>
                <a:gd name="connsiteY243" fmla="*/ 1111379 h 1149350"/>
                <a:gd name="connsiteX244" fmla="*/ 29257 w 7479045"/>
                <a:gd name="connsiteY244" fmla="*/ 1111379 h 1149350"/>
                <a:gd name="connsiteX245" fmla="*/ 29257 w 7479045"/>
                <a:gd name="connsiteY245" fmla="*/ 61639 h 1149350"/>
                <a:gd name="connsiteX246" fmla="*/ 237436 w 7479045"/>
                <a:gd name="connsiteY246" fmla="*/ 29074 h 1149350"/>
                <a:gd name="connsiteX247" fmla="*/ 237436 w 7479045"/>
                <a:gd name="connsiteY247" fmla="*/ 640146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7479045" h="1149350">
                  <a:moveTo>
                    <a:pt x="7155553" y="958132"/>
                  </a:moveTo>
                  <a:cubicBezTo>
                    <a:pt x="7182539" y="960048"/>
                    <a:pt x="7211453" y="956217"/>
                    <a:pt x="7236512" y="946639"/>
                  </a:cubicBezTo>
                  <a:cubicBezTo>
                    <a:pt x="7251933" y="938977"/>
                    <a:pt x="7261571" y="921736"/>
                    <a:pt x="7259643" y="904496"/>
                  </a:cubicBezTo>
                  <a:cubicBezTo>
                    <a:pt x="7257716" y="885340"/>
                    <a:pt x="7246150" y="868100"/>
                    <a:pt x="7228802" y="862353"/>
                  </a:cubicBezTo>
                  <a:cubicBezTo>
                    <a:pt x="7199888" y="845113"/>
                    <a:pt x="7167119" y="829788"/>
                    <a:pt x="7134350" y="820210"/>
                  </a:cubicBezTo>
                  <a:cubicBezTo>
                    <a:pt x="7101581" y="808717"/>
                    <a:pt x="7072667" y="795308"/>
                    <a:pt x="7045681" y="781899"/>
                  </a:cubicBezTo>
                  <a:cubicBezTo>
                    <a:pt x="7020622" y="770405"/>
                    <a:pt x="6999418" y="755081"/>
                    <a:pt x="6978215" y="735925"/>
                  </a:cubicBezTo>
                  <a:cubicBezTo>
                    <a:pt x="6958939" y="716769"/>
                    <a:pt x="6945446" y="695697"/>
                    <a:pt x="6935808" y="670795"/>
                  </a:cubicBezTo>
                  <a:cubicBezTo>
                    <a:pt x="6924242" y="642061"/>
                    <a:pt x="6920388" y="611412"/>
                    <a:pt x="6920388" y="580762"/>
                  </a:cubicBezTo>
                  <a:cubicBezTo>
                    <a:pt x="6918460" y="517548"/>
                    <a:pt x="6947374" y="456250"/>
                    <a:pt x="6997491" y="417938"/>
                  </a:cubicBezTo>
                  <a:cubicBezTo>
                    <a:pt x="7049536" y="377711"/>
                    <a:pt x="7118929" y="358555"/>
                    <a:pt x="7207598" y="358555"/>
                  </a:cubicBezTo>
                  <a:cubicBezTo>
                    <a:pt x="7250005" y="358555"/>
                    <a:pt x="7294340" y="362386"/>
                    <a:pt x="7336746" y="371964"/>
                  </a:cubicBezTo>
                  <a:cubicBezTo>
                    <a:pt x="7369516" y="377711"/>
                    <a:pt x="7402285" y="385373"/>
                    <a:pt x="7435054" y="396866"/>
                  </a:cubicBezTo>
                  <a:lnTo>
                    <a:pt x="7398429" y="559691"/>
                  </a:lnTo>
                  <a:cubicBezTo>
                    <a:pt x="7371443" y="550113"/>
                    <a:pt x="7346384" y="544366"/>
                    <a:pt x="7319398" y="536704"/>
                  </a:cubicBezTo>
                  <a:cubicBezTo>
                    <a:pt x="7288557" y="529042"/>
                    <a:pt x="7255788" y="527126"/>
                    <a:pt x="7224946" y="527126"/>
                  </a:cubicBezTo>
                  <a:cubicBezTo>
                    <a:pt x="7159409" y="527126"/>
                    <a:pt x="7126639" y="544366"/>
                    <a:pt x="7126639" y="580762"/>
                  </a:cubicBezTo>
                  <a:cubicBezTo>
                    <a:pt x="7126639" y="588425"/>
                    <a:pt x="7128567" y="596087"/>
                    <a:pt x="7130495" y="603749"/>
                  </a:cubicBezTo>
                  <a:cubicBezTo>
                    <a:pt x="7134350" y="611412"/>
                    <a:pt x="7140133" y="617159"/>
                    <a:pt x="7147843" y="622905"/>
                  </a:cubicBezTo>
                  <a:cubicBezTo>
                    <a:pt x="7155553" y="628652"/>
                    <a:pt x="7167119" y="634399"/>
                    <a:pt x="7180612" y="642061"/>
                  </a:cubicBezTo>
                  <a:cubicBezTo>
                    <a:pt x="7194105" y="649724"/>
                    <a:pt x="7213381" y="657386"/>
                    <a:pt x="7236512" y="665048"/>
                  </a:cubicBezTo>
                  <a:cubicBezTo>
                    <a:pt x="7275064" y="678457"/>
                    <a:pt x="7313616" y="695697"/>
                    <a:pt x="7348312" y="714853"/>
                  </a:cubicBezTo>
                  <a:cubicBezTo>
                    <a:pt x="7375298" y="728262"/>
                    <a:pt x="7398429" y="745503"/>
                    <a:pt x="7417705" y="768490"/>
                  </a:cubicBezTo>
                  <a:cubicBezTo>
                    <a:pt x="7435054" y="785730"/>
                    <a:pt x="7446619" y="806801"/>
                    <a:pt x="7454329" y="831704"/>
                  </a:cubicBezTo>
                  <a:cubicBezTo>
                    <a:pt x="7462040" y="858522"/>
                    <a:pt x="7465895" y="885340"/>
                    <a:pt x="7465895" y="912158"/>
                  </a:cubicBezTo>
                  <a:cubicBezTo>
                    <a:pt x="7469751" y="977288"/>
                    <a:pt x="7438909" y="1040503"/>
                    <a:pt x="7383009" y="1076899"/>
                  </a:cubicBezTo>
                  <a:cubicBezTo>
                    <a:pt x="7329036" y="1113295"/>
                    <a:pt x="7251933" y="1132451"/>
                    <a:pt x="7151698" y="1132451"/>
                  </a:cubicBezTo>
                  <a:cubicBezTo>
                    <a:pt x="7095798" y="1134366"/>
                    <a:pt x="7041826" y="1128619"/>
                    <a:pt x="6987853" y="1115210"/>
                  </a:cubicBezTo>
                  <a:cubicBezTo>
                    <a:pt x="6957012" y="1107548"/>
                    <a:pt x="6928098" y="1097970"/>
                    <a:pt x="6899184" y="1088392"/>
                  </a:cubicBezTo>
                  <a:lnTo>
                    <a:pt x="6933880" y="919821"/>
                  </a:lnTo>
                  <a:cubicBezTo>
                    <a:pt x="6968577" y="933230"/>
                    <a:pt x="7005201" y="944723"/>
                    <a:pt x="7041826" y="952386"/>
                  </a:cubicBezTo>
                  <a:cubicBezTo>
                    <a:pt x="7080377" y="954301"/>
                    <a:pt x="7117001" y="958132"/>
                    <a:pt x="7155553" y="958132"/>
                  </a:cubicBezTo>
                  <a:moveTo>
                    <a:pt x="6093452" y="747418"/>
                  </a:moveTo>
                  <a:cubicBezTo>
                    <a:pt x="6091524" y="689951"/>
                    <a:pt x="6103089" y="632483"/>
                    <a:pt x="6122365" y="578847"/>
                  </a:cubicBezTo>
                  <a:cubicBezTo>
                    <a:pt x="6139714" y="532873"/>
                    <a:pt x="6166700" y="492646"/>
                    <a:pt x="6201397" y="456250"/>
                  </a:cubicBezTo>
                  <a:cubicBezTo>
                    <a:pt x="6234166" y="423685"/>
                    <a:pt x="6270790" y="398782"/>
                    <a:pt x="6313197" y="383457"/>
                  </a:cubicBezTo>
                  <a:cubicBezTo>
                    <a:pt x="6355604" y="366217"/>
                    <a:pt x="6399939" y="358555"/>
                    <a:pt x="6444273" y="358555"/>
                  </a:cubicBezTo>
                  <a:cubicBezTo>
                    <a:pt x="6548363" y="358555"/>
                    <a:pt x="6631249" y="391120"/>
                    <a:pt x="6691004" y="454334"/>
                  </a:cubicBezTo>
                  <a:cubicBezTo>
                    <a:pt x="6750759" y="517548"/>
                    <a:pt x="6781601" y="611412"/>
                    <a:pt x="6781601" y="734009"/>
                  </a:cubicBezTo>
                  <a:cubicBezTo>
                    <a:pt x="6781601" y="745503"/>
                    <a:pt x="6781601" y="758912"/>
                    <a:pt x="6779673" y="774236"/>
                  </a:cubicBezTo>
                  <a:cubicBezTo>
                    <a:pt x="6779673" y="789561"/>
                    <a:pt x="6777746" y="801055"/>
                    <a:pt x="6777746" y="812548"/>
                  </a:cubicBezTo>
                  <a:lnTo>
                    <a:pt x="6307414" y="812548"/>
                  </a:lnTo>
                  <a:cubicBezTo>
                    <a:pt x="6311269" y="852775"/>
                    <a:pt x="6332473" y="891087"/>
                    <a:pt x="6367169" y="914074"/>
                  </a:cubicBezTo>
                  <a:cubicBezTo>
                    <a:pt x="6409577" y="940892"/>
                    <a:pt x="6459693" y="954301"/>
                    <a:pt x="6509811" y="952386"/>
                  </a:cubicBezTo>
                  <a:cubicBezTo>
                    <a:pt x="6546435" y="952386"/>
                    <a:pt x="6584987" y="948554"/>
                    <a:pt x="6621611" y="942808"/>
                  </a:cubicBezTo>
                  <a:cubicBezTo>
                    <a:pt x="6652452" y="937061"/>
                    <a:pt x="6683294" y="927483"/>
                    <a:pt x="6712208" y="914074"/>
                  </a:cubicBezTo>
                  <a:lnTo>
                    <a:pt x="6741122" y="1082645"/>
                  </a:lnTo>
                  <a:cubicBezTo>
                    <a:pt x="6727629" y="1090308"/>
                    <a:pt x="6712208" y="1094139"/>
                    <a:pt x="6696787" y="1099886"/>
                  </a:cubicBezTo>
                  <a:cubicBezTo>
                    <a:pt x="6675584" y="1105632"/>
                    <a:pt x="6654380" y="1111379"/>
                    <a:pt x="6633176" y="1113295"/>
                  </a:cubicBezTo>
                  <a:cubicBezTo>
                    <a:pt x="6610046" y="1117126"/>
                    <a:pt x="6586914" y="1120957"/>
                    <a:pt x="6559928" y="1124788"/>
                  </a:cubicBezTo>
                  <a:cubicBezTo>
                    <a:pt x="6534870" y="1126704"/>
                    <a:pt x="6507883" y="1128619"/>
                    <a:pt x="6480897" y="1128619"/>
                  </a:cubicBezTo>
                  <a:cubicBezTo>
                    <a:pt x="6421142" y="1130535"/>
                    <a:pt x="6363314" y="1120957"/>
                    <a:pt x="6307414" y="1099886"/>
                  </a:cubicBezTo>
                  <a:cubicBezTo>
                    <a:pt x="6261152" y="1082645"/>
                    <a:pt x="6220673" y="1055827"/>
                    <a:pt x="6185976" y="1021347"/>
                  </a:cubicBezTo>
                  <a:cubicBezTo>
                    <a:pt x="6153207" y="986866"/>
                    <a:pt x="6130076" y="944723"/>
                    <a:pt x="6114655" y="900665"/>
                  </a:cubicBezTo>
                  <a:cubicBezTo>
                    <a:pt x="6101162" y="848944"/>
                    <a:pt x="6093452" y="797223"/>
                    <a:pt x="6093452" y="747418"/>
                  </a:cubicBezTo>
                  <a:moveTo>
                    <a:pt x="6581132" y="668879"/>
                  </a:moveTo>
                  <a:cubicBezTo>
                    <a:pt x="6581132" y="651639"/>
                    <a:pt x="6577276" y="634399"/>
                    <a:pt x="6571494" y="617159"/>
                  </a:cubicBezTo>
                  <a:cubicBezTo>
                    <a:pt x="6567639" y="599918"/>
                    <a:pt x="6558001" y="586509"/>
                    <a:pt x="6548363" y="573100"/>
                  </a:cubicBezTo>
                  <a:cubicBezTo>
                    <a:pt x="6536797" y="559691"/>
                    <a:pt x="6523304" y="548198"/>
                    <a:pt x="6507883" y="540535"/>
                  </a:cubicBezTo>
                  <a:cubicBezTo>
                    <a:pt x="6488607" y="530957"/>
                    <a:pt x="6469331" y="527126"/>
                    <a:pt x="6448128" y="527126"/>
                  </a:cubicBezTo>
                  <a:cubicBezTo>
                    <a:pt x="6426925" y="527126"/>
                    <a:pt x="6407649" y="530957"/>
                    <a:pt x="6388373" y="540535"/>
                  </a:cubicBezTo>
                  <a:cubicBezTo>
                    <a:pt x="6372952" y="548198"/>
                    <a:pt x="6357531" y="557775"/>
                    <a:pt x="6345966" y="571185"/>
                  </a:cubicBezTo>
                  <a:cubicBezTo>
                    <a:pt x="6334400" y="584594"/>
                    <a:pt x="6324762" y="599918"/>
                    <a:pt x="6318980" y="617159"/>
                  </a:cubicBezTo>
                  <a:cubicBezTo>
                    <a:pt x="6313197" y="634399"/>
                    <a:pt x="6309342" y="651639"/>
                    <a:pt x="6307414" y="668879"/>
                  </a:cubicBezTo>
                  <a:lnTo>
                    <a:pt x="6581132" y="668879"/>
                  </a:lnTo>
                  <a:moveTo>
                    <a:pt x="5528668" y="193815"/>
                  </a:moveTo>
                  <a:lnTo>
                    <a:pt x="5736848" y="161250"/>
                  </a:lnTo>
                  <a:lnTo>
                    <a:pt x="5736848" y="375795"/>
                  </a:lnTo>
                  <a:lnTo>
                    <a:pt x="5987434" y="375795"/>
                  </a:lnTo>
                  <a:lnTo>
                    <a:pt x="5987434" y="548198"/>
                  </a:lnTo>
                  <a:lnTo>
                    <a:pt x="5736848" y="548198"/>
                  </a:lnTo>
                  <a:lnTo>
                    <a:pt x="5736848" y="804886"/>
                  </a:lnTo>
                  <a:cubicBezTo>
                    <a:pt x="5734920" y="841282"/>
                    <a:pt x="5742631" y="877678"/>
                    <a:pt x="5759979" y="908327"/>
                  </a:cubicBezTo>
                  <a:cubicBezTo>
                    <a:pt x="5775399" y="933230"/>
                    <a:pt x="5806241" y="946639"/>
                    <a:pt x="5854431" y="946639"/>
                  </a:cubicBezTo>
                  <a:cubicBezTo>
                    <a:pt x="5877562" y="946639"/>
                    <a:pt x="5900693" y="944723"/>
                    <a:pt x="5921896" y="940892"/>
                  </a:cubicBezTo>
                  <a:cubicBezTo>
                    <a:pt x="5945028" y="937061"/>
                    <a:pt x="5966231" y="931314"/>
                    <a:pt x="5987434" y="923652"/>
                  </a:cubicBezTo>
                  <a:lnTo>
                    <a:pt x="6016348" y="1084561"/>
                  </a:lnTo>
                  <a:cubicBezTo>
                    <a:pt x="5989362" y="1096054"/>
                    <a:pt x="5960448" y="1103717"/>
                    <a:pt x="5931534" y="1111379"/>
                  </a:cubicBezTo>
                  <a:cubicBezTo>
                    <a:pt x="5894910" y="1119041"/>
                    <a:pt x="5856358" y="1122873"/>
                    <a:pt x="5817807" y="1122873"/>
                  </a:cubicBezTo>
                  <a:cubicBezTo>
                    <a:pt x="5769617" y="1124788"/>
                    <a:pt x="5721427" y="1117126"/>
                    <a:pt x="5677093" y="1099886"/>
                  </a:cubicBezTo>
                  <a:cubicBezTo>
                    <a:pt x="5642396" y="1086476"/>
                    <a:pt x="5611554" y="1063490"/>
                    <a:pt x="5588424" y="1036671"/>
                  </a:cubicBezTo>
                  <a:cubicBezTo>
                    <a:pt x="5565292" y="1007938"/>
                    <a:pt x="5549872" y="973457"/>
                    <a:pt x="5540234" y="937061"/>
                  </a:cubicBezTo>
                  <a:cubicBezTo>
                    <a:pt x="5530596" y="894918"/>
                    <a:pt x="5526741" y="850860"/>
                    <a:pt x="5528668" y="808717"/>
                  </a:cubicBezTo>
                  <a:lnTo>
                    <a:pt x="5528668" y="193815"/>
                  </a:lnTo>
                  <a:moveTo>
                    <a:pt x="4686312" y="747418"/>
                  </a:moveTo>
                  <a:cubicBezTo>
                    <a:pt x="4684385" y="689951"/>
                    <a:pt x="4695950" y="632483"/>
                    <a:pt x="4715225" y="578847"/>
                  </a:cubicBezTo>
                  <a:cubicBezTo>
                    <a:pt x="4732574" y="532873"/>
                    <a:pt x="4759560" y="492646"/>
                    <a:pt x="4794257" y="456250"/>
                  </a:cubicBezTo>
                  <a:cubicBezTo>
                    <a:pt x="4827026" y="423685"/>
                    <a:pt x="4863650" y="398782"/>
                    <a:pt x="4906057" y="383457"/>
                  </a:cubicBezTo>
                  <a:cubicBezTo>
                    <a:pt x="4948464" y="366217"/>
                    <a:pt x="4992799" y="358555"/>
                    <a:pt x="5037133" y="358555"/>
                  </a:cubicBezTo>
                  <a:cubicBezTo>
                    <a:pt x="5141223" y="358555"/>
                    <a:pt x="5224109" y="391120"/>
                    <a:pt x="5283864" y="454334"/>
                  </a:cubicBezTo>
                  <a:cubicBezTo>
                    <a:pt x="5343620" y="517548"/>
                    <a:pt x="5374461" y="611412"/>
                    <a:pt x="5374461" y="734009"/>
                  </a:cubicBezTo>
                  <a:cubicBezTo>
                    <a:pt x="5374461" y="745503"/>
                    <a:pt x="5374461" y="758912"/>
                    <a:pt x="5372533" y="774236"/>
                  </a:cubicBezTo>
                  <a:cubicBezTo>
                    <a:pt x="5370606" y="789561"/>
                    <a:pt x="5370606" y="801055"/>
                    <a:pt x="5370606" y="812548"/>
                  </a:cubicBezTo>
                  <a:lnTo>
                    <a:pt x="4898346" y="812548"/>
                  </a:lnTo>
                  <a:cubicBezTo>
                    <a:pt x="4902202" y="852775"/>
                    <a:pt x="4923405" y="891087"/>
                    <a:pt x="4958102" y="914074"/>
                  </a:cubicBezTo>
                  <a:cubicBezTo>
                    <a:pt x="5000509" y="940892"/>
                    <a:pt x="5050626" y="954301"/>
                    <a:pt x="5100743" y="952386"/>
                  </a:cubicBezTo>
                  <a:cubicBezTo>
                    <a:pt x="5137368" y="952386"/>
                    <a:pt x="5175920" y="948554"/>
                    <a:pt x="5212544" y="942808"/>
                  </a:cubicBezTo>
                  <a:cubicBezTo>
                    <a:pt x="5243385" y="937061"/>
                    <a:pt x="5274226" y="927483"/>
                    <a:pt x="5305068" y="914074"/>
                  </a:cubicBezTo>
                  <a:lnTo>
                    <a:pt x="5333982" y="1082645"/>
                  </a:lnTo>
                  <a:cubicBezTo>
                    <a:pt x="5320489" y="1090308"/>
                    <a:pt x="5305068" y="1094139"/>
                    <a:pt x="5289647" y="1099886"/>
                  </a:cubicBezTo>
                  <a:cubicBezTo>
                    <a:pt x="5268444" y="1105632"/>
                    <a:pt x="5247240" y="1111379"/>
                    <a:pt x="5226037" y="1113295"/>
                  </a:cubicBezTo>
                  <a:cubicBezTo>
                    <a:pt x="5202906" y="1117126"/>
                    <a:pt x="5179775" y="1120957"/>
                    <a:pt x="5152788" y="1124788"/>
                  </a:cubicBezTo>
                  <a:cubicBezTo>
                    <a:pt x="5127730" y="1126704"/>
                    <a:pt x="5100743" y="1128619"/>
                    <a:pt x="5073757" y="1128619"/>
                  </a:cubicBezTo>
                  <a:cubicBezTo>
                    <a:pt x="5014002" y="1130535"/>
                    <a:pt x="4956174" y="1120957"/>
                    <a:pt x="4900274" y="1099886"/>
                  </a:cubicBezTo>
                  <a:cubicBezTo>
                    <a:pt x="4854012" y="1082645"/>
                    <a:pt x="4813533" y="1055827"/>
                    <a:pt x="4778836" y="1021347"/>
                  </a:cubicBezTo>
                  <a:cubicBezTo>
                    <a:pt x="4746067" y="986866"/>
                    <a:pt x="4722936" y="944723"/>
                    <a:pt x="4707515" y="900665"/>
                  </a:cubicBezTo>
                  <a:cubicBezTo>
                    <a:pt x="4692095" y="848944"/>
                    <a:pt x="4684385" y="797223"/>
                    <a:pt x="4686312" y="747418"/>
                  </a:cubicBezTo>
                  <a:moveTo>
                    <a:pt x="5173992" y="668879"/>
                  </a:moveTo>
                  <a:cubicBezTo>
                    <a:pt x="5173992" y="651639"/>
                    <a:pt x="5170137" y="634399"/>
                    <a:pt x="5164354" y="617159"/>
                  </a:cubicBezTo>
                  <a:cubicBezTo>
                    <a:pt x="5160499" y="599918"/>
                    <a:pt x="5150861" y="586509"/>
                    <a:pt x="5141223" y="573100"/>
                  </a:cubicBezTo>
                  <a:cubicBezTo>
                    <a:pt x="5129657" y="559691"/>
                    <a:pt x="5116164" y="548198"/>
                    <a:pt x="5100743" y="540535"/>
                  </a:cubicBezTo>
                  <a:cubicBezTo>
                    <a:pt x="5081467" y="530957"/>
                    <a:pt x="5062191" y="527126"/>
                    <a:pt x="5040988" y="527126"/>
                  </a:cubicBezTo>
                  <a:cubicBezTo>
                    <a:pt x="5019785" y="527126"/>
                    <a:pt x="5000509" y="530957"/>
                    <a:pt x="4981233" y="540535"/>
                  </a:cubicBezTo>
                  <a:cubicBezTo>
                    <a:pt x="4965812" y="548198"/>
                    <a:pt x="4952319" y="557775"/>
                    <a:pt x="4940754" y="571185"/>
                  </a:cubicBezTo>
                  <a:cubicBezTo>
                    <a:pt x="4929188" y="584594"/>
                    <a:pt x="4919550" y="599918"/>
                    <a:pt x="4913767" y="617159"/>
                  </a:cubicBezTo>
                  <a:cubicBezTo>
                    <a:pt x="4907984" y="634399"/>
                    <a:pt x="4904130" y="651639"/>
                    <a:pt x="4902202" y="668879"/>
                  </a:cubicBezTo>
                  <a:lnTo>
                    <a:pt x="5173992" y="668879"/>
                  </a:lnTo>
                  <a:moveTo>
                    <a:pt x="3896000" y="400698"/>
                  </a:moveTo>
                  <a:cubicBezTo>
                    <a:pt x="3940335" y="389204"/>
                    <a:pt x="3986597" y="379626"/>
                    <a:pt x="4032859" y="371964"/>
                  </a:cubicBezTo>
                  <a:cubicBezTo>
                    <a:pt x="4090687" y="362386"/>
                    <a:pt x="4150442" y="358555"/>
                    <a:pt x="4208270" y="358555"/>
                  </a:cubicBezTo>
                  <a:cubicBezTo>
                    <a:pt x="4260315" y="356639"/>
                    <a:pt x="4312359" y="366217"/>
                    <a:pt x="4362477" y="383457"/>
                  </a:cubicBezTo>
                  <a:cubicBezTo>
                    <a:pt x="4401029" y="396866"/>
                    <a:pt x="4435725" y="419854"/>
                    <a:pt x="4460784" y="450503"/>
                  </a:cubicBezTo>
                  <a:cubicBezTo>
                    <a:pt x="4485842" y="481152"/>
                    <a:pt x="4503191" y="517548"/>
                    <a:pt x="4512829" y="555860"/>
                  </a:cubicBezTo>
                  <a:cubicBezTo>
                    <a:pt x="4524394" y="599918"/>
                    <a:pt x="4528250" y="645892"/>
                    <a:pt x="4528250" y="691866"/>
                  </a:cubicBezTo>
                  <a:lnTo>
                    <a:pt x="4528250" y="1103717"/>
                  </a:lnTo>
                  <a:lnTo>
                    <a:pt x="4321997" y="1103717"/>
                  </a:lnTo>
                  <a:lnTo>
                    <a:pt x="4321997" y="718684"/>
                  </a:lnTo>
                  <a:cubicBezTo>
                    <a:pt x="4321997" y="651639"/>
                    <a:pt x="4312359" y="605665"/>
                    <a:pt x="4295011" y="576931"/>
                  </a:cubicBezTo>
                  <a:cubicBezTo>
                    <a:pt x="4277663" y="550113"/>
                    <a:pt x="4244894" y="534789"/>
                    <a:pt x="4196704" y="534789"/>
                  </a:cubicBezTo>
                  <a:cubicBezTo>
                    <a:pt x="4181284" y="534789"/>
                    <a:pt x="4165862" y="534789"/>
                    <a:pt x="4148514" y="536704"/>
                  </a:cubicBezTo>
                  <a:cubicBezTo>
                    <a:pt x="4131166" y="536704"/>
                    <a:pt x="4117673" y="538620"/>
                    <a:pt x="4104180" y="540535"/>
                  </a:cubicBezTo>
                  <a:lnTo>
                    <a:pt x="4104180" y="1103717"/>
                  </a:lnTo>
                  <a:lnTo>
                    <a:pt x="3896000" y="1103717"/>
                  </a:lnTo>
                  <a:lnTo>
                    <a:pt x="3896000" y="400698"/>
                  </a:lnTo>
                  <a:moveTo>
                    <a:pt x="3749504" y="559691"/>
                  </a:moveTo>
                  <a:cubicBezTo>
                    <a:pt x="3730228" y="555860"/>
                    <a:pt x="3709024" y="550113"/>
                    <a:pt x="3683965" y="546282"/>
                  </a:cubicBezTo>
                  <a:cubicBezTo>
                    <a:pt x="3656979" y="540535"/>
                    <a:pt x="3629993" y="538620"/>
                    <a:pt x="3603007" y="538620"/>
                  </a:cubicBezTo>
                  <a:cubicBezTo>
                    <a:pt x="3587586" y="538620"/>
                    <a:pt x="3572165" y="540535"/>
                    <a:pt x="3554817" y="542451"/>
                  </a:cubicBezTo>
                  <a:cubicBezTo>
                    <a:pt x="3541324" y="544366"/>
                    <a:pt x="3527831" y="546282"/>
                    <a:pt x="3514338" y="550113"/>
                  </a:cubicBezTo>
                  <a:lnTo>
                    <a:pt x="3514338" y="1107548"/>
                  </a:lnTo>
                  <a:lnTo>
                    <a:pt x="3306158" y="1107548"/>
                  </a:lnTo>
                  <a:lnTo>
                    <a:pt x="3306158" y="414107"/>
                  </a:lnTo>
                  <a:cubicBezTo>
                    <a:pt x="3348565" y="398782"/>
                    <a:pt x="3392900" y="387289"/>
                    <a:pt x="3437234" y="377711"/>
                  </a:cubicBezTo>
                  <a:cubicBezTo>
                    <a:pt x="3493134" y="364302"/>
                    <a:pt x="3550962" y="358555"/>
                    <a:pt x="3606862" y="360470"/>
                  </a:cubicBezTo>
                  <a:cubicBezTo>
                    <a:pt x="3620355" y="360470"/>
                    <a:pt x="3633848" y="362386"/>
                    <a:pt x="3647341" y="362386"/>
                  </a:cubicBezTo>
                  <a:cubicBezTo>
                    <a:pt x="3662762" y="362386"/>
                    <a:pt x="3678183" y="364302"/>
                    <a:pt x="3695531" y="368133"/>
                  </a:cubicBezTo>
                  <a:cubicBezTo>
                    <a:pt x="3710952" y="370048"/>
                    <a:pt x="3726372" y="371964"/>
                    <a:pt x="3743721" y="375795"/>
                  </a:cubicBezTo>
                  <a:cubicBezTo>
                    <a:pt x="3757214" y="377711"/>
                    <a:pt x="3770707" y="381542"/>
                    <a:pt x="3784200" y="387289"/>
                  </a:cubicBezTo>
                  <a:lnTo>
                    <a:pt x="3749504" y="559691"/>
                  </a:lnTo>
                  <a:moveTo>
                    <a:pt x="2456091" y="747418"/>
                  </a:moveTo>
                  <a:cubicBezTo>
                    <a:pt x="2454164" y="689951"/>
                    <a:pt x="2465729" y="632483"/>
                    <a:pt x="2485005" y="578847"/>
                  </a:cubicBezTo>
                  <a:cubicBezTo>
                    <a:pt x="2502353" y="532873"/>
                    <a:pt x="2529340" y="492646"/>
                    <a:pt x="2564036" y="456250"/>
                  </a:cubicBezTo>
                  <a:cubicBezTo>
                    <a:pt x="2596805" y="423685"/>
                    <a:pt x="2633430" y="398782"/>
                    <a:pt x="2675836" y="383457"/>
                  </a:cubicBezTo>
                  <a:cubicBezTo>
                    <a:pt x="2718243" y="366217"/>
                    <a:pt x="2762578" y="358555"/>
                    <a:pt x="2806912" y="358555"/>
                  </a:cubicBezTo>
                  <a:cubicBezTo>
                    <a:pt x="2911003" y="358555"/>
                    <a:pt x="2993889" y="391120"/>
                    <a:pt x="3053644" y="454334"/>
                  </a:cubicBezTo>
                  <a:cubicBezTo>
                    <a:pt x="3113399" y="517548"/>
                    <a:pt x="3144240" y="611412"/>
                    <a:pt x="3144240" y="732094"/>
                  </a:cubicBezTo>
                  <a:cubicBezTo>
                    <a:pt x="3144240" y="743587"/>
                    <a:pt x="3144240" y="756996"/>
                    <a:pt x="3142313" y="772321"/>
                  </a:cubicBezTo>
                  <a:cubicBezTo>
                    <a:pt x="3140386" y="787645"/>
                    <a:pt x="3140386" y="799139"/>
                    <a:pt x="3140386" y="810632"/>
                  </a:cubicBezTo>
                  <a:lnTo>
                    <a:pt x="2668126" y="810632"/>
                  </a:lnTo>
                  <a:cubicBezTo>
                    <a:pt x="2671981" y="850860"/>
                    <a:pt x="2693185" y="889171"/>
                    <a:pt x="2727881" y="912158"/>
                  </a:cubicBezTo>
                  <a:cubicBezTo>
                    <a:pt x="2770288" y="938977"/>
                    <a:pt x="2820406" y="952386"/>
                    <a:pt x="2870523" y="950470"/>
                  </a:cubicBezTo>
                  <a:cubicBezTo>
                    <a:pt x="2907147" y="950470"/>
                    <a:pt x="2945699" y="946639"/>
                    <a:pt x="2982323" y="940892"/>
                  </a:cubicBezTo>
                  <a:cubicBezTo>
                    <a:pt x="3013165" y="935145"/>
                    <a:pt x="3044006" y="925567"/>
                    <a:pt x="3072920" y="914074"/>
                  </a:cubicBezTo>
                  <a:lnTo>
                    <a:pt x="3101834" y="1082645"/>
                  </a:lnTo>
                  <a:cubicBezTo>
                    <a:pt x="3088340" y="1090308"/>
                    <a:pt x="3072920" y="1094139"/>
                    <a:pt x="3057499" y="1099886"/>
                  </a:cubicBezTo>
                  <a:cubicBezTo>
                    <a:pt x="3036296" y="1105632"/>
                    <a:pt x="3015092" y="1111379"/>
                    <a:pt x="2993889" y="1113295"/>
                  </a:cubicBezTo>
                  <a:cubicBezTo>
                    <a:pt x="2970757" y="1117126"/>
                    <a:pt x="2947627" y="1120957"/>
                    <a:pt x="2920641" y="1124788"/>
                  </a:cubicBezTo>
                  <a:cubicBezTo>
                    <a:pt x="2895581" y="1126704"/>
                    <a:pt x="2868595" y="1128619"/>
                    <a:pt x="2841609" y="1128619"/>
                  </a:cubicBezTo>
                  <a:cubicBezTo>
                    <a:pt x="2781854" y="1130535"/>
                    <a:pt x="2724026" y="1120957"/>
                    <a:pt x="2668126" y="1099886"/>
                  </a:cubicBezTo>
                  <a:cubicBezTo>
                    <a:pt x="2621864" y="1082645"/>
                    <a:pt x="2581384" y="1055827"/>
                    <a:pt x="2546688" y="1021347"/>
                  </a:cubicBezTo>
                  <a:cubicBezTo>
                    <a:pt x="2513919" y="986866"/>
                    <a:pt x="2490788" y="944723"/>
                    <a:pt x="2475367" y="900665"/>
                  </a:cubicBezTo>
                  <a:cubicBezTo>
                    <a:pt x="2463802" y="848944"/>
                    <a:pt x="2456091" y="799139"/>
                    <a:pt x="2456091" y="747418"/>
                  </a:cubicBezTo>
                  <a:moveTo>
                    <a:pt x="2945699" y="668879"/>
                  </a:moveTo>
                  <a:cubicBezTo>
                    <a:pt x="2945699" y="651639"/>
                    <a:pt x="2941844" y="634399"/>
                    <a:pt x="2936061" y="617159"/>
                  </a:cubicBezTo>
                  <a:cubicBezTo>
                    <a:pt x="2932206" y="599918"/>
                    <a:pt x="2922568" y="586509"/>
                    <a:pt x="2912930" y="573100"/>
                  </a:cubicBezTo>
                  <a:cubicBezTo>
                    <a:pt x="2901365" y="559691"/>
                    <a:pt x="2887871" y="548198"/>
                    <a:pt x="2872451" y="540535"/>
                  </a:cubicBezTo>
                  <a:cubicBezTo>
                    <a:pt x="2853175" y="530957"/>
                    <a:pt x="2833899" y="527126"/>
                    <a:pt x="2812695" y="527126"/>
                  </a:cubicBezTo>
                  <a:cubicBezTo>
                    <a:pt x="2791492" y="527126"/>
                    <a:pt x="2772216" y="530957"/>
                    <a:pt x="2752940" y="540535"/>
                  </a:cubicBezTo>
                  <a:cubicBezTo>
                    <a:pt x="2737519" y="548198"/>
                    <a:pt x="2722098" y="557775"/>
                    <a:pt x="2710533" y="571185"/>
                  </a:cubicBezTo>
                  <a:cubicBezTo>
                    <a:pt x="2698967" y="584594"/>
                    <a:pt x="2689330" y="599918"/>
                    <a:pt x="2683547" y="617159"/>
                  </a:cubicBezTo>
                  <a:cubicBezTo>
                    <a:pt x="2677764" y="634399"/>
                    <a:pt x="2673909" y="651639"/>
                    <a:pt x="2671981" y="668879"/>
                  </a:cubicBezTo>
                  <a:lnTo>
                    <a:pt x="2945699" y="668879"/>
                  </a:lnTo>
                  <a:moveTo>
                    <a:pt x="2118763" y="735925"/>
                  </a:moveTo>
                  <a:cubicBezTo>
                    <a:pt x="2118763" y="601834"/>
                    <a:pt x="2068646" y="536704"/>
                    <a:pt x="1970339" y="536704"/>
                  </a:cubicBezTo>
                  <a:cubicBezTo>
                    <a:pt x="1949135" y="536704"/>
                    <a:pt x="1927932" y="538620"/>
                    <a:pt x="1906728" y="544366"/>
                  </a:cubicBezTo>
                  <a:cubicBezTo>
                    <a:pt x="1889380" y="548198"/>
                    <a:pt x="1872032" y="555860"/>
                    <a:pt x="1856611" y="565438"/>
                  </a:cubicBezTo>
                  <a:lnTo>
                    <a:pt x="1856611" y="940892"/>
                  </a:lnTo>
                  <a:cubicBezTo>
                    <a:pt x="1866249" y="942808"/>
                    <a:pt x="1879742" y="944723"/>
                    <a:pt x="1895163" y="946639"/>
                  </a:cubicBezTo>
                  <a:cubicBezTo>
                    <a:pt x="1910584" y="948554"/>
                    <a:pt x="1927932" y="948554"/>
                    <a:pt x="1947208" y="948554"/>
                  </a:cubicBezTo>
                  <a:cubicBezTo>
                    <a:pt x="1997325" y="952386"/>
                    <a:pt x="2045515" y="931314"/>
                    <a:pt x="2076356" y="891087"/>
                  </a:cubicBezTo>
                  <a:cubicBezTo>
                    <a:pt x="2105270" y="845113"/>
                    <a:pt x="2120691" y="791477"/>
                    <a:pt x="2118763" y="735925"/>
                  </a:cubicBezTo>
                  <a:moveTo>
                    <a:pt x="2330798" y="743587"/>
                  </a:moveTo>
                  <a:cubicBezTo>
                    <a:pt x="2330798" y="797223"/>
                    <a:pt x="2323088" y="850860"/>
                    <a:pt x="2303812" y="902580"/>
                  </a:cubicBezTo>
                  <a:cubicBezTo>
                    <a:pt x="2288391" y="948554"/>
                    <a:pt x="2263332" y="988782"/>
                    <a:pt x="2230563" y="1023262"/>
                  </a:cubicBezTo>
                  <a:cubicBezTo>
                    <a:pt x="2195867" y="1057743"/>
                    <a:pt x="2155387" y="1084561"/>
                    <a:pt x="2111053" y="1101801"/>
                  </a:cubicBezTo>
                  <a:cubicBezTo>
                    <a:pt x="2059008" y="1120957"/>
                    <a:pt x="2005035" y="1128619"/>
                    <a:pt x="1949135" y="1128619"/>
                  </a:cubicBezTo>
                  <a:cubicBezTo>
                    <a:pt x="1924077" y="1128619"/>
                    <a:pt x="1897090" y="1126704"/>
                    <a:pt x="1870104" y="1124788"/>
                  </a:cubicBezTo>
                  <a:cubicBezTo>
                    <a:pt x="1843118" y="1122873"/>
                    <a:pt x="1816132" y="1119041"/>
                    <a:pt x="1789146" y="1117126"/>
                  </a:cubicBezTo>
                  <a:cubicBezTo>
                    <a:pt x="1764087" y="1113295"/>
                    <a:pt x="1739028" y="1109464"/>
                    <a:pt x="1713969" y="1103717"/>
                  </a:cubicBezTo>
                  <a:cubicBezTo>
                    <a:pt x="1688911" y="1099886"/>
                    <a:pt x="1667707" y="1094139"/>
                    <a:pt x="1650359" y="1086476"/>
                  </a:cubicBezTo>
                  <a:lnTo>
                    <a:pt x="1650359" y="61639"/>
                  </a:lnTo>
                  <a:lnTo>
                    <a:pt x="1858539" y="29074"/>
                  </a:lnTo>
                  <a:lnTo>
                    <a:pt x="1858539" y="393035"/>
                  </a:lnTo>
                  <a:cubicBezTo>
                    <a:pt x="1881670" y="383457"/>
                    <a:pt x="1906728" y="375795"/>
                    <a:pt x="1931787" y="370048"/>
                  </a:cubicBezTo>
                  <a:cubicBezTo>
                    <a:pt x="1958773" y="364302"/>
                    <a:pt x="1985760" y="362386"/>
                    <a:pt x="2012746" y="362386"/>
                  </a:cubicBezTo>
                  <a:cubicBezTo>
                    <a:pt x="2060935" y="362386"/>
                    <a:pt x="2107198" y="370048"/>
                    <a:pt x="2151532" y="391120"/>
                  </a:cubicBezTo>
                  <a:cubicBezTo>
                    <a:pt x="2190084" y="408360"/>
                    <a:pt x="2224780" y="435178"/>
                    <a:pt x="2251767" y="467743"/>
                  </a:cubicBezTo>
                  <a:cubicBezTo>
                    <a:pt x="2280681" y="504139"/>
                    <a:pt x="2301884" y="544366"/>
                    <a:pt x="2313450" y="588425"/>
                  </a:cubicBezTo>
                  <a:cubicBezTo>
                    <a:pt x="2325015" y="636314"/>
                    <a:pt x="2330798" y="689951"/>
                    <a:pt x="2330798" y="743587"/>
                  </a:cubicBezTo>
                  <a:moveTo>
                    <a:pt x="1451817" y="1080730"/>
                  </a:moveTo>
                  <a:cubicBezTo>
                    <a:pt x="1407483" y="1092223"/>
                    <a:pt x="1361221" y="1101801"/>
                    <a:pt x="1314959" y="1107548"/>
                  </a:cubicBezTo>
                  <a:cubicBezTo>
                    <a:pt x="1257131" y="1117126"/>
                    <a:pt x="1197376" y="1120957"/>
                    <a:pt x="1139548" y="1120957"/>
                  </a:cubicBezTo>
                  <a:cubicBezTo>
                    <a:pt x="1085576" y="1122873"/>
                    <a:pt x="1033531" y="1113295"/>
                    <a:pt x="983413" y="1096054"/>
                  </a:cubicBezTo>
                  <a:cubicBezTo>
                    <a:pt x="944861" y="1080730"/>
                    <a:pt x="912093" y="1057743"/>
                    <a:pt x="885106" y="1027093"/>
                  </a:cubicBezTo>
                  <a:cubicBezTo>
                    <a:pt x="860048" y="994529"/>
                    <a:pt x="842699" y="958132"/>
                    <a:pt x="833061" y="917905"/>
                  </a:cubicBezTo>
                  <a:cubicBezTo>
                    <a:pt x="821496" y="873847"/>
                    <a:pt x="817640" y="825957"/>
                    <a:pt x="817640" y="779983"/>
                  </a:cubicBezTo>
                  <a:lnTo>
                    <a:pt x="817640" y="375795"/>
                  </a:lnTo>
                  <a:lnTo>
                    <a:pt x="1025820" y="375795"/>
                  </a:lnTo>
                  <a:lnTo>
                    <a:pt x="1025820" y="756996"/>
                  </a:lnTo>
                  <a:cubicBezTo>
                    <a:pt x="1025820" y="824042"/>
                    <a:pt x="1035458" y="871931"/>
                    <a:pt x="1052807" y="900665"/>
                  </a:cubicBezTo>
                  <a:cubicBezTo>
                    <a:pt x="1070155" y="929399"/>
                    <a:pt x="1102924" y="944723"/>
                    <a:pt x="1151113" y="944723"/>
                  </a:cubicBezTo>
                  <a:cubicBezTo>
                    <a:pt x="1166534" y="944723"/>
                    <a:pt x="1181955" y="944723"/>
                    <a:pt x="1199303" y="942808"/>
                  </a:cubicBezTo>
                  <a:cubicBezTo>
                    <a:pt x="1216652" y="940892"/>
                    <a:pt x="1230145" y="940892"/>
                    <a:pt x="1243638" y="937061"/>
                  </a:cubicBezTo>
                  <a:lnTo>
                    <a:pt x="1243638" y="375795"/>
                  </a:lnTo>
                  <a:lnTo>
                    <a:pt x="1451817" y="375795"/>
                  </a:lnTo>
                  <a:lnTo>
                    <a:pt x="1451817" y="1080730"/>
                  </a:lnTo>
                  <a:moveTo>
                    <a:pt x="237436" y="640146"/>
                  </a:moveTo>
                  <a:cubicBezTo>
                    <a:pt x="258640" y="617159"/>
                    <a:pt x="277916" y="594172"/>
                    <a:pt x="301047" y="571185"/>
                  </a:cubicBezTo>
                  <a:cubicBezTo>
                    <a:pt x="322250" y="546282"/>
                    <a:pt x="343454" y="523295"/>
                    <a:pt x="364657" y="500308"/>
                  </a:cubicBezTo>
                  <a:cubicBezTo>
                    <a:pt x="385861" y="475405"/>
                    <a:pt x="405137" y="454334"/>
                    <a:pt x="422485" y="433263"/>
                  </a:cubicBezTo>
                  <a:cubicBezTo>
                    <a:pt x="439833" y="412191"/>
                    <a:pt x="457181" y="393035"/>
                    <a:pt x="470674" y="377711"/>
                  </a:cubicBezTo>
                  <a:lnTo>
                    <a:pt x="717406" y="377711"/>
                  </a:lnTo>
                  <a:cubicBezTo>
                    <a:pt x="667289" y="433263"/>
                    <a:pt x="619099" y="488814"/>
                    <a:pt x="572837" y="540535"/>
                  </a:cubicBezTo>
                  <a:cubicBezTo>
                    <a:pt x="524647" y="592256"/>
                    <a:pt x="474530" y="645892"/>
                    <a:pt x="418630" y="699529"/>
                  </a:cubicBezTo>
                  <a:cubicBezTo>
                    <a:pt x="449471" y="728262"/>
                    <a:pt x="478385" y="756996"/>
                    <a:pt x="505371" y="789561"/>
                  </a:cubicBezTo>
                  <a:cubicBezTo>
                    <a:pt x="534285" y="824042"/>
                    <a:pt x="563199" y="858522"/>
                    <a:pt x="592113" y="896834"/>
                  </a:cubicBezTo>
                  <a:cubicBezTo>
                    <a:pt x="619099" y="933230"/>
                    <a:pt x="646085" y="971542"/>
                    <a:pt x="669216" y="1007938"/>
                  </a:cubicBezTo>
                  <a:cubicBezTo>
                    <a:pt x="692347" y="1044334"/>
                    <a:pt x="711623" y="1078814"/>
                    <a:pt x="727044" y="1109464"/>
                  </a:cubicBezTo>
                  <a:lnTo>
                    <a:pt x="488023" y="1109464"/>
                  </a:lnTo>
                  <a:cubicBezTo>
                    <a:pt x="472602" y="1084561"/>
                    <a:pt x="455254" y="1059658"/>
                    <a:pt x="435978" y="1030925"/>
                  </a:cubicBezTo>
                  <a:cubicBezTo>
                    <a:pt x="416702" y="1002191"/>
                    <a:pt x="395499" y="973457"/>
                    <a:pt x="376223" y="942808"/>
                  </a:cubicBezTo>
                  <a:cubicBezTo>
                    <a:pt x="355019" y="914074"/>
                    <a:pt x="331888" y="885340"/>
                    <a:pt x="306829" y="858522"/>
                  </a:cubicBezTo>
                  <a:cubicBezTo>
                    <a:pt x="285626" y="833619"/>
                    <a:pt x="262495" y="810632"/>
                    <a:pt x="237436" y="791477"/>
                  </a:cubicBezTo>
                  <a:lnTo>
                    <a:pt x="237436" y="1111379"/>
                  </a:lnTo>
                  <a:lnTo>
                    <a:pt x="29257" y="1111379"/>
                  </a:lnTo>
                  <a:lnTo>
                    <a:pt x="29257" y="61639"/>
                  </a:lnTo>
                  <a:lnTo>
                    <a:pt x="237436" y="29074"/>
                  </a:lnTo>
                  <a:lnTo>
                    <a:pt x="237436" y="640146"/>
                  </a:lnTo>
                </a:path>
              </a:pathLst>
            </a:custGeom>
            <a:grpFill/>
            <a:ln w="192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606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1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4DBF-B06D-4CE8-8335-DA2547A9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listened to you!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35CEB-0F56-4AB5-B614-01477D43E6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feedback drives improvements to the SQL Server engine, tooling, and future investments   </a:t>
            </a:r>
          </a:p>
        </p:txBody>
      </p:sp>
    </p:spTree>
    <p:extLst>
      <p:ext uri="{BB962C8B-B14F-4D97-AF65-F5344CB8AC3E}">
        <p14:creationId xmlns:p14="http://schemas.microsoft.com/office/powerpoint/2010/main" val="1075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 for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923330"/>
          </a:xfrm>
        </p:spPr>
        <p:txBody>
          <a:bodyPr/>
          <a:lstStyle/>
          <a:p>
            <a:r>
              <a:rPr lang="en-US" dirty="0"/>
              <a:t>Bob Ward, Principal Architect, Microsoft</a:t>
            </a:r>
          </a:p>
          <a:p>
            <a:r>
              <a:rPr lang="en-US" dirty="0"/>
              <a:t>Amit Banerjee, Principal Program Manager, Microsoft</a:t>
            </a:r>
          </a:p>
          <a:p>
            <a:r>
              <a:rPr lang="en-US" dirty="0"/>
              <a:t>Asad Khan, Principal PM Manager, 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BRK2416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20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F16C553-EA3D-0B4D-A558-04C3F1C6FD93}"/>
              </a:ext>
            </a:extLst>
          </p:cNvPr>
          <p:cNvSpPr/>
          <p:nvPr/>
        </p:nvSpPr>
        <p:spPr>
          <a:xfrm>
            <a:off x="5150498" y="316866"/>
            <a:ext cx="6736701" cy="6221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4364737" cy="1249680"/>
          </a:xfrm>
        </p:spPr>
        <p:txBody>
          <a:bodyPr/>
          <a:lstStyle/>
          <a:p>
            <a:r>
              <a:rPr lang="en-US" dirty="0"/>
              <a:t>Tuning the SQL Server engine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871139"/>
            <a:ext cx="3759200" cy="2975173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000" dirty="0"/>
              <a:t>Columnstore stats in DBCC CLONEDATABASE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Estimate compression for Columnstore indexes</a:t>
            </a:r>
          </a:p>
          <a:p>
            <a:pPr>
              <a:spcBef>
                <a:spcPts val="1000"/>
              </a:spcBef>
            </a:pPr>
            <a:r>
              <a:rPr lang="en-US" sz="2000" dirty="0"/>
              <a:t>Troubleshoot page resource waits with new built-in T-SQL</a:t>
            </a:r>
          </a:p>
          <a:p>
            <a:pPr>
              <a:spcBef>
                <a:spcPts val="1000"/>
              </a:spcBef>
            </a:pPr>
            <a:endParaRPr lang="en-US" sz="2000" dirty="0"/>
          </a:p>
          <a:p>
            <a:pPr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4EF2B-E64E-4F86-BCB0-C906BF0972FE}"/>
              </a:ext>
            </a:extLst>
          </p:cNvPr>
          <p:cNvSpPr/>
          <p:nvPr/>
        </p:nvSpPr>
        <p:spPr bwMode="auto">
          <a:xfrm>
            <a:off x="5837549" y="3289853"/>
            <a:ext cx="1169538" cy="31756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78D7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5720" tIns="91440" rIns="45720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solidFill>
                  <a:srgbClr val="50505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0100101010110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DA6EC-E8F6-4EFF-9814-83147E20867E}"/>
              </a:ext>
            </a:extLst>
          </p:cNvPr>
          <p:cNvSpPr txBox="1"/>
          <p:nvPr/>
        </p:nvSpPr>
        <p:spPr>
          <a:xfrm>
            <a:off x="7695794" y="1597839"/>
            <a:ext cx="2070143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16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In-Memory </a:t>
            </a:r>
            <a:b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</a:br>
            <a: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ColumnStore</a:t>
            </a:r>
            <a:endParaRPr lang="en-US" sz="1100" b="1" kern="0" dirty="0">
              <a:solidFill>
                <a:srgbClr val="0078D7"/>
              </a:solidFill>
              <a:ea typeface="MS PGothic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DD307-B1C3-4C2F-BD30-D83520203BC1}"/>
              </a:ext>
            </a:extLst>
          </p:cNvPr>
          <p:cNvSpPr txBox="1"/>
          <p:nvPr/>
        </p:nvSpPr>
        <p:spPr>
          <a:xfrm>
            <a:off x="7767279" y="4904226"/>
            <a:ext cx="1912475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168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In-Memory </a:t>
            </a:r>
            <a:b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</a:br>
            <a:r>
              <a:rPr lang="en-US" sz="1100" kern="0" dirty="0">
                <a:solidFill>
                  <a:srgbClr val="0078D7"/>
                </a:soli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OLTP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659BB-4120-46D7-9CD3-9B0826D5CE06}"/>
              </a:ext>
            </a:extLst>
          </p:cNvPr>
          <p:cNvGrpSpPr/>
          <p:nvPr/>
        </p:nvGrpSpPr>
        <p:grpSpPr>
          <a:xfrm>
            <a:off x="5840791" y="2416059"/>
            <a:ext cx="1167496" cy="769429"/>
            <a:chOff x="684764" y="3415502"/>
            <a:chExt cx="1066063" cy="7025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B685BD-E3A7-4814-B0F8-619A4F6ACE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4764" y="3415502"/>
              <a:ext cx="1066063" cy="702580"/>
              <a:chOff x="-1331" y="3111"/>
              <a:chExt cx="918" cy="605"/>
            </a:xfrm>
          </p:grpSpPr>
          <p:sp>
            <p:nvSpPr>
              <p:cNvPr id="26" name="AutoShape 3">
                <a:extLst>
                  <a:ext uri="{FF2B5EF4-FFF2-40B4-BE49-F238E27FC236}">
                    <a16:creationId xmlns:a16="http://schemas.microsoft.com/office/drawing/2014/main" id="{0C12A0B1-150F-4F78-A340-AB28BFC4C9E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-1331" y="3111"/>
                <a:ext cx="918" cy="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932E9E90-F50A-4721-9B97-AE9C33CCC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31" y="3114"/>
                <a:ext cx="915" cy="602"/>
              </a:xfrm>
              <a:custGeom>
                <a:avLst/>
                <a:gdLst>
                  <a:gd name="T0" fmla="*/ 275 w 275"/>
                  <a:gd name="T1" fmla="*/ 165 h 180"/>
                  <a:gd name="T2" fmla="*/ 260 w 275"/>
                  <a:gd name="T3" fmla="*/ 180 h 180"/>
                  <a:gd name="T4" fmla="*/ 15 w 275"/>
                  <a:gd name="T5" fmla="*/ 180 h 180"/>
                  <a:gd name="T6" fmla="*/ 0 w 275"/>
                  <a:gd name="T7" fmla="*/ 165 h 180"/>
                  <a:gd name="T8" fmla="*/ 0 w 275"/>
                  <a:gd name="T9" fmla="*/ 15 h 180"/>
                  <a:gd name="T10" fmla="*/ 15 w 275"/>
                  <a:gd name="T11" fmla="*/ 0 h 180"/>
                  <a:gd name="T12" fmla="*/ 260 w 275"/>
                  <a:gd name="T13" fmla="*/ 0 h 180"/>
                  <a:gd name="T14" fmla="*/ 275 w 275"/>
                  <a:gd name="T15" fmla="*/ 15 h 180"/>
                  <a:gd name="T16" fmla="*/ 275 w 275"/>
                  <a:gd name="T17" fmla="*/ 16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80">
                    <a:moveTo>
                      <a:pt x="275" y="165"/>
                    </a:moveTo>
                    <a:cubicBezTo>
                      <a:pt x="275" y="173"/>
                      <a:pt x="268" y="180"/>
                      <a:pt x="260" y="180"/>
                    </a:cubicBezTo>
                    <a:cubicBezTo>
                      <a:pt x="15" y="180"/>
                      <a:pt x="15" y="180"/>
                      <a:pt x="15" y="180"/>
                    </a:cubicBezTo>
                    <a:cubicBezTo>
                      <a:pt x="6" y="180"/>
                      <a:pt x="0" y="173"/>
                      <a:pt x="0" y="16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268" y="0"/>
                      <a:pt x="275" y="7"/>
                      <a:pt x="275" y="15"/>
                    </a:cubicBezTo>
                    <a:lnTo>
                      <a:pt x="275" y="165"/>
                    </a:lnTo>
                    <a:close/>
                  </a:path>
                </a:pathLst>
              </a:custGeom>
              <a:noFill/>
              <a:ln w="9525">
                <a:solidFill>
                  <a:srgbClr val="0078D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A2896269-A52F-4841-A162-4B413F165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31" y="3226"/>
                <a:ext cx="915" cy="97"/>
              </a:xfrm>
              <a:prstGeom prst="rect">
                <a:avLst/>
              </a:prstGeom>
              <a:solidFill>
                <a:srgbClr val="0078D7"/>
              </a:solidFill>
              <a:ln w="9525">
                <a:solidFill>
                  <a:srgbClr val="0078D7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E2E327-DC86-40BD-AADC-62199D4C86FE}"/>
                </a:ext>
              </a:extLst>
            </p:cNvPr>
            <p:cNvGrpSpPr/>
            <p:nvPr/>
          </p:nvGrpSpPr>
          <p:grpSpPr>
            <a:xfrm>
              <a:off x="764549" y="3890671"/>
              <a:ext cx="208129" cy="136465"/>
              <a:chOff x="-1968651" y="1723586"/>
              <a:chExt cx="433388" cy="284162"/>
            </a:xfrm>
          </p:grpSpPr>
          <p:sp>
            <p:nvSpPr>
              <p:cNvPr id="14" name="Rectangle 42">
                <a:extLst>
                  <a:ext uri="{FF2B5EF4-FFF2-40B4-BE49-F238E27FC236}">
                    <a16:creationId xmlns:a16="http://schemas.microsoft.com/office/drawing/2014/main" id="{7E2B8922-E9A4-4FE4-937A-DBE920BBA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32139" y="1823598"/>
                <a:ext cx="341313" cy="114300"/>
              </a:xfrm>
              <a:prstGeom prst="rect">
                <a:avLst/>
              </a:prstGeom>
              <a:solidFill>
                <a:srgbClr val="002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C61CF63F-1811-4304-8CA7-AA3C671B5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68651" y="1723586"/>
                <a:ext cx="433388" cy="284162"/>
              </a:xfrm>
              <a:custGeom>
                <a:avLst/>
                <a:gdLst>
                  <a:gd name="T0" fmla="*/ 117 w 117"/>
                  <a:gd name="T1" fmla="*/ 66 h 77"/>
                  <a:gd name="T2" fmla="*/ 107 w 117"/>
                  <a:gd name="T3" fmla="*/ 77 h 77"/>
                  <a:gd name="T4" fmla="*/ 10 w 117"/>
                  <a:gd name="T5" fmla="*/ 77 h 77"/>
                  <a:gd name="T6" fmla="*/ 0 w 117"/>
                  <a:gd name="T7" fmla="*/ 66 h 77"/>
                  <a:gd name="T8" fmla="*/ 0 w 117"/>
                  <a:gd name="T9" fmla="*/ 10 h 77"/>
                  <a:gd name="T10" fmla="*/ 10 w 117"/>
                  <a:gd name="T11" fmla="*/ 0 h 77"/>
                  <a:gd name="T12" fmla="*/ 107 w 117"/>
                  <a:gd name="T13" fmla="*/ 0 h 77"/>
                  <a:gd name="T14" fmla="*/ 117 w 117"/>
                  <a:gd name="T15" fmla="*/ 10 h 77"/>
                  <a:gd name="T16" fmla="*/ 117 w 117"/>
                  <a:gd name="T17" fmla="*/ 6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77">
                    <a:moveTo>
                      <a:pt x="117" y="66"/>
                    </a:moveTo>
                    <a:cubicBezTo>
                      <a:pt x="117" y="72"/>
                      <a:pt x="113" y="77"/>
                      <a:pt x="107" y="77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4" y="77"/>
                      <a:pt x="0" y="72"/>
                      <a:pt x="0" y="6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3" y="0"/>
                      <a:pt x="117" y="4"/>
                      <a:pt x="117" y="10"/>
                    </a:cubicBezTo>
                    <a:lnTo>
                      <a:pt x="117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Rectangle 46">
                <a:extLst>
                  <a:ext uri="{FF2B5EF4-FFF2-40B4-BE49-F238E27FC236}">
                    <a16:creationId xmlns:a16="http://schemas.microsoft.com/office/drawing/2014/main" id="{4F3BA2B0-5C9F-4DA2-BAF3-E5CFC2D57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46414" y="1793436"/>
                <a:ext cx="188913" cy="139700"/>
              </a:xfrm>
              <a:prstGeom prst="rect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Line 47">
                <a:extLst>
                  <a:ext uri="{FF2B5EF4-FFF2-40B4-BE49-F238E27FC236}">
                    <a16:creationId xmlns:a16="http://schemas.microsoft.com/office/drawing/2014/main" id="{6D312689-1BEC-4BEF-92C9-CACA5D19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1968651" y="179343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48">
                <a:extLst>
                  <a:ext uri="{FF2B5EF4-FFF2-40B4-BE49-F238E27FC236}">
                    <a16:creationId xmlns:a16="http://schemas.microsoft.com/office/drawing/2014/main" id="{44C9DB5F-FCB9-4FDC-962B-2FBBDFBB1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657501" y="179343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49">
                <a:extLst>
                  <a:ext uri="{FF2B5EF4-FFF2-40B4-BE49-F238E27FC236}">
                    <a16:creationId xmlns:a16="http://schemas.microsoft.com/office/drawing/2014/main" id="{7B347C5D-15E1-40B7-9B62-E753E4E55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657501" y="193313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50">
                <a:extLst>
                  <a:ext uri="{FF2B5EF4-FFF2-40B4-BE49-F238E27FC236}">
                    <a16:creationId xmlns:a16="http://schemas.microsoft.com/office/drawing/2014/main" id="{AF7F46E0-02A5-4B5E-AC14-12CFCEF77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1968651" y="193313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51">
                <a:extLst>
                  <a:ext uri="{FF2B5EF4-FFF2-40B4-BE49-F238E27FC236}">
                    <a16:creationId xmlns:a16="http://schemas.microsoft.com/office/drawing/2014/main" id="{04F5B644-48BF-476B-B80F-8956C31E9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1968651" y="186328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52">
                <a:extLst>
                  <a:ext uri="{FF2B5EF4-FFF2-40B4-BE49-F238E27FC236}">
                    <a16:creationId xmlns:a16="http://schemas.microsoft.com/office/drawing/2014/main" id="{D1D80B95-1F9A-4C86-ABB1-4B2170D2C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657501" y="1863286"/>
                <a:ext cx="122238" cy="0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53">
                <a:extLst>
                  <a:ext uri="{FF2B5EF4-FFF2-40B4-BE49-F238E27FC236}">
                    <a16:creationId xmlns:a16="http://schemas.microsoft.com/office/drawing/2014/main" id="{4E556FBA-968A-445B-89A1-C46A13800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49576" y="1933136"/>
                <a:ext cx="0" cy="74612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54">
                <a:extLst>
                  <a:ext uri="{FF2B5EF4-FFF2-40B4-BE49-F238E27FC236}">
                    <a16:creationId xmlns:a16="http://schemas.microsoft.com/office/drawing/2014/main" id="{8DE405F5-C7B7-4B18-973D-D798A0359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749576" y="1723586"/>
                <a:ext cx="0" cy="66675"/>
              </a:xfrm>
              <a:prstGeom prst="line">
                <a:avLst/>
              </a:prstGeom>
              <a:noFill/>
              <a:ln w="31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D66919-DB4E-4FC3-BB5B-A80C859C42FB}"/>
              </a:ext>
            </a:extLst>
          </p:cNvPr>
          <p:cNvGrpSpPr/>
          <p:nvPr/>
        </p:nvGrpSpPr>
        <p:grpSpPr>
          <a:xfrm>
            <a:off x="10141181" y="2996872"/>
            <a:ext cx="1533749" cy="922195"/>
            <a:chOff x="9906820" y="3378821"/>
            <a:chExt cx="1866780" cy="1122435"/>
          </a:xfrm>
        </p:grpSpPr>
        <p:sp>
          <p:nvSpPr>
            <p:cNvPr id="30" name="Triangle 91">
              <a:extLst>
                <a:ext uri="{FF2B5EF4-FFF2-40B4-BE49-F238E27FC236}">
                  <a16:creationId xmlns:a16="http://schemas.microsoft.com/office/drawing/2014/main" id="{623AF18B-9498-41D7-9D73-29EB371CD8B9}"/>
                </a:ext>
              </a:extLst>
            </p:cNvPr>
            <p:cNvSpPr/>
            <p:nvPr/>
          </p:nvSpPr>
          <p:spPr>
            <a:xfrm>
              <a:off x="10539303" y="3671561"/>
              <a:ext cx="561330" cy="483904"/>
            </a:xfrm>
            <a:prstGeom prst="triangle">
              <a:avLst/>
            </a:prstGeom>
            <a:noFill/>
            <a:ln w="25400" cap="rnd" cmpd="sng" algn="ctr">
              <a:solidFill>
                <a:srgbClr val="0078D7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B8EF1C-DDA6-41AC-857C-9B3C4148B2FE}"/>
                </a:ext>
              </a:extLst>
            </p:cNvPr>
            <p:cNvSpPr txBox="1"/>
            <p:nvPr/>
          </p:nvSpPr>
          <p:spPr>
            <a:xfrm>
              <a:off x="10666179" y="3699481"/>
              <a:ext cx="312563" cy="48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Semibold" charset="0"/>
                  <a:cs typeface="Segoe UI Semilight" panose="020B0402040204020203" pitchFamily="34" charset="0"/>
                </a:rPr>
                <a:t>!</a:t>
              </a: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E9AC569-1D8F-464B-BE97-11653111FBB0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0278992" y="3006649"/>
              <a:ext cx="1122435" cy="186678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6472249-0662-48F7-9C55-13F5D55631C4}"/>
              </a:ext>
            </a:extLst>
          </p:cNvPr>
          <p:cNvGrpSpPr/>
          <p:nvPr/>
        </p:nvGrpSpPr>
        <p:grpSpPr>
          <a:xfrm>
            <a:off x="7955394" y="3696956"/>
            <a:ext cx="1530247" cy="1149356"/>
            <a:chOff x="7955394" y="3696956"/>
            <a:chExt cx="1530247" cy="114935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83DC89-9FCB-484A-B926-5F0942612256}"/>
                </a:ext>
              </a:extLst>
            </p:cNvPr>
            <p:cNvSpPr/>
            <p:nvPr/>
          </p:nvSpPr>
          <p:spPr>
            <a:xfrm>
              <a:off x="7955394" y="3696956"/>
              <a:ext cx="1530247" cy="1149356"/>
            </a:xfrm>
            <a:prstGeom prst="rect">
              <a:avLst/>
            </a:prstGeom>
            <a:noFill/>
            <a:ln w="1079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964ED0B-B0EE-416E-9573-1FF0950AA455}"/>
                </a:ext>
              </a:extLst>
            </p:cNvPr>
            <p:cNvGrpSpPr/>
            <p:nvPr/>
          </p:nvGrpSpPr>
          <p:grpSpPr>
            <a:xfrm>
              <a:off x="8042262" y="3890744"/>
              <a:ext cx="1343143" cy="755099"/>
              <a:chOff x="8042262" y="3890744"/>
              <a:chExt cx="1343143" cy="75509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7849489-7D35-4859-9F8B-44C06319C471}"/>
                  </a:ext>
                </a:extLst>
              </p:cNvPr>
              <p:cNvCxnSpPr/>
              <p:nvPr/>
            </p:nvCxnSpPr>
            <p:spPr>
              <a:xfrm>
                <a:off x="8042262" y="3890744"/>
                <a:ext cx="134314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13AFF46-00E0-4247-983D-FA1DCEFAC5B3}"/>
                  </a:ext>
                </a:extLst>
              </p:cNvPr>
              <p:cNvCxnSpPr/>
              <p:nvPr/>
            </p:nvCxnSpPr>
            <p:spPr>
              <a:xfrm>
                <a:off x="8042262" y="4079518"/>
                <a:ext cx="134314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D14EEF4-3D14-45A1-AD52-AE0E16CBDB98}"/>
                  </a:ext>
                </a:extLst>
              </p:cNvPr>
              <p:cNvCxnSpPr/>
              <p:nvPr/>
            </p:nvCxnSpPr>
            <p:spPr>
              <a:xfrm>
                <a:off x="8042262" y="4268293"/>
                <a:ext cx="134314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FBEA771-2D31-4AF8-B928-223B3E514270}"/>
                  </a:ext>
                </a:extLst>
              </p:cNvPr>
              <p:cNvCxnSpPr/>
              <p:nvPr/>
            </p:nvCxnSpPr>
            <p:spPr>
              <a:xfrm>
                <a:off x="8042262" y="4457068"/>
                <a:ext cx="134314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3E0CCC-9032-434F-BB8A-726C95D00B3A}"/>
                  </a:ext>
                </a:extLst>
              </p:cNvPr>
              <p:cNvCxnSpPr/>
              <p:nvPr/>
            </p:nvCxnSpPr>
            <p:spPr>
              <a:xfrm>
                <a:off x="8042262" y="4645843"/>
                <a:ext cx="1343143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9345B9-7D0A-46AE-879B-F534919A9CD5}"/>
              </a:ext>
            </a:extLst>
          </p:cNvPr>
          <p:cNvGrpSpPr/>
          <p:nvPr/>
        </p:nvGrpSpPr>
        <p:grpSpPr>
          <a:xfrm>
            <a:off x="7955394" y="2053109"/>
            <a:ext cx="1530247" cy="1149356"/>
            <a:chOff x="7955394" y="2053109"/>
            <a:chExt cx="1530247" cy="11493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4FDF35-C775-4FC7-BDEA-BCE57B1E019B}"/>
                </a:ext>
              </a:extLst>
            </p:cNvPr>
            <p:cNvSpPr/>
            <p:nvPr/>
          </p:nvSpPr>
          <p:spPr>
            <a:xfrm>
              <a:off x="7955394" y="2053109"/>
              <a:ext cx="1530247" cy="1149356"/>
            </a:xfrm>
            <a:prstGeom prst="rect">
              <a:avLst/>
            </a:prstGeom>
            <a:noFill/>
            <a:ln w="1079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AB8E84F-184C-4F1D-BF2E-0CD608B9AD87}"/>
                </a:ext>
              </a:extLst>
            </p:cNvPr>
            <p:cNvGrpSpPr/>
            <p:nvPr/>
          </p:nvGrpSpPr>
          <p:grpSpPr>
            <a:xfrm rot="5400000">
              <a:off x="8242732" y="2059795"/>
              <a:ext cx="968937" cy="1129308"/>
              <a:chOff x="7884543" y="1058174"/>
              <a:chExt cx="1155941" cy="97190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899BE66-B4FD-4252-A7D3-585E003AFF7F}"/>
                  </a:ext>
                </a:extLst>
              </p:cNvPr>
              <p:cNvCxnSpPr/>
              <p:nvPr/>
            </p:nvCxnSpPr>
            <p:spPr>
              <a:xfrm>
                <a:off x="7884543" y="1380227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1CA35E4-78D9-4D90-9010-29220C886771}"/>
                  </a:ext>
                </a:extLst>
              </p:cNvPr>
              <p:cNvCxnSpPr/>
              <p:nvPr/>
            </p:nvCxnSpPr>
            <p:spPr>
              <a:xfrm>
                <a:off x="7884543" y="1542691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9F2B3E-8D27-4826-841C-502604538B38}"/>
                  </a:ext>
                </a:extLst>
              </p:cNvPr>
              <p:cNvCxnSpPr/>
              <p:nvPr/>
            </p:nvCxnSpPr>
            <p:spPr>
              <a:xfrm>
                <a:off x="7884543" y="1705155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C446469-0383-4EC6-806C-0906AEE5A052}"/>
                  </a:ext>
                </a:extLst>
              </p:cNvPr>
              <p:cNvCxnSpPr/>
              <p:nvPr/>
            </p:nvCxnSpPr>
            <p:spPr>
              <a:xfrm>
                <a:off x="7884543" y="1867619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6ED279-219D-4218-BDAD-26EC76A0DEC8}"/>
                  </a:ext>
                </a:extLst>
              </p:cNvPr>
              <p:cNvCxnSpPr/>
              <p:nvPr/>
            </p:nvCxnSpPr>
            <p:spPr>
              <a:xfrm>
                <a:off x="7884543" y="2030083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A84912D-F0DB-4951-B998-C40F33E8E195}"/>
                  </a:ext>
                </a:extLst>
              </p:cNvPr>
              <p:cNvCxnSpPr/>
              <p:nvPr/>
            </p:nvCxnSpPr>
            <p:spPr>
              <a:xfrm>
                <a:off x="7884543" y="1058174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6391B00-3521-4746-AF04-DA8C9D23B2E4}"/>
                  </a:ext>
                </a:extLst>
              </p:cNvPr>
              <p:cNvCxnSpPr/>
              <p:nvPr/>
            </p:nvCxnSpPr>
            <p:spPr>
              <a:xfrm>
                <a:off x="7884544" y="1220638"/>
                <a:ext cx="115594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</a:ln>
              <a:effectLst/>
            </p:spPr>
          </p:cxnSp>
        </p:grpSp>
      </p:grpSp>
      <p:sp>
        <p:nvSpPr>
          <p:cNvPr id="51" name="Freeform 114">
            <a:extLst>
              <a:ext uri="{FF2B5EF4-FFF2-40B4-BE49-F238E27FC236}">
                <a16:creationId xmlns:a16="http://schemas.microsoft.com/office/drawing/2014/main" id="{AA5DE190-0BAF-4625-8D30-CAFC48E4ECDD}"/>
              </a:ext>
            </a:extLst>
          </p:cNvPr>
          <p:cNvSpPr/>
          <p:nvPr/>
        </p:nvSpPr>
        <p:spPr>
          <a:xfrm>
            <a:off x="7653715" y="2616162"/>
            <a:ext cx="236108" cy="1656445"/>
          </a:xfrm>
          <a:custGeom>
            <a:avLst/>
            <a:gdLst>
              <a:gd name="connsiteX0" fmla="*/ 260350 w 260350"/>
              <a:gd name="connsiteY0" fmla="*/ 0 h 1568450"/>
              <a:gd name="connsiteX1" fmla="*/ 0 w 260350"/>
              <a:gd name="connsiteY1" fmla="*/ 0 h 1568450"/>
              <a:gd name="connsiteX2" fmla="*/ 0 w 260350"/>
              <a:gd name="connsiteY2" fmla="*/ 1568450 h 1568450"/>
              <a:gd name="connsiteX3" fmla="*/ 260350 w 260350"/>
              <a:gd name="connsiteY3" fmla="*/ 156845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0" h="1568450">
                <a:moveTo>
                  <a:pt x="260350" y="0"/>
                </a:moveTo>
                <a:lnTo>
                  <a:pt x="0" y="0"/>
                </a:lnTo>
                <a:lnTo>
                  <a:pt x="0" y="1568450"/>
                </a:lnTo>
                <a:lnTo>
                  <a:pt x="260350" y="1568450"/>
                </a:lnTo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ysDash"/>
            <a:headEnd type="triangle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E8FFE1B-C5D6-447E-A741-ADAE6463D10B}"/>
              </a:ext>
            </a:extLst>
          </p:cNvPr>
          <p:cNvCxnSpPr/>
          <p:nvPr/>
        </p:nvCxnSpPr>
        <p:spPr>
          <a:xfrm>
            <a:off x="7010775" y="3432430"/>
            <a:ext cx="642940" cy="1284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sysDash"/>
          </a:ln>
          <a:effectLst/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9C8646-B644-4C24-8642-6A5B21606A25}"/>
              </a:ext>
            </a:extLst>
          </p:cNvPr>
          <p:cNvGrpSpPr/>
          <p:nvPr/>
        </p:nvGrpSpPr>
        <p:grpSpPr>
          <a:xfrm rot="10800000">
            <a:off x="9492932" y="1847756"/>
            <a:ext cx="531350" cy="3193256"/>
            <a:chOff x="9886858" y="3051174"/>
            <a:chExt cx="457292" cy="1425575"/>
          </a:xfrm>
        </p:grpSpPr>
        <p:sp>
          <p:nvSpPr>
            <p:cNvPr id="54" name="Freeform 117">
              <a:extLst>
                <a:ext uri="{FF2B5EF4-FFF2-40B4-BE49-F238E27FC236}">
                  <a16:creationId xmlns:a16="http://schemas.microsoft.com/office/drawing/2014/main" id="{7C222487-34A3-4B5C-86AE-E62FFD7EB111}"/>
                </a:ext>
              </a:extLst>
            </p:cNvPr>
            <p:cNvSpPr/>
            <p:nvPr/>
          </p:nvSpPr>
          <p:spPr>
            <a:xfrm>
              <a:off x="10140950" y="3051174"/>
              <a:ext cx="203200" cy="1425575"/>
            </a:xfrm>
            <a:custGeom>
              <a:avLst/>
              <a:gdLst>
                <a:gd name="connsiteX0" fmla="*/ 260350 w 260350"/>
                <a:gd name="connsiteY0" fmla="*/ 0 h 1568450"/>
                <a:gd name="connsiteX1" fmla="*/ 0 w 260350"/>
                <a:gd name="connsiteY1" fmla="*/ 0 h 1568450"/>
                <a:gd name="connsiteX2" fmla="*/ 0 w 260350"/>
                <a:gd name="connsiteY2" fmla="*/ 1568450 h 1568450"/>
                <a:gd name="connsiteX3" fmla="*/ 260350 w 260350"/>
                <a:gd name="connsiteY3" fmla="*/ 156845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350" h="1568450">
                  <a:moveTo>
                    <a:pt x="260350" y="0"/>
                  </a:moveTo>
                  <a:lnTo>
                    <a:pt x="0" y="0"/>
                  </a:lnTo>
                  <a:lnTo>
                    <a:pt x="0" y="1568450"/>
                  </a:lnTo>
                  <a:lnTo>
                    <a:pt x="260350" y="1568450"/>
                  </a:lnTo>
                </a:path>
              </a:pathLst>
            </a:custGeom>
            <a:noFill/>
            <a:ln w="12700" cap="flat" cmpd="sng" algn="ctr">
              <a:solidFill>
                <a:srgbClr val="0078D7"/>
              </a:solidFill>
              <a:prstDash val="sysDash"/>
              <a:headEnd type="none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83A42CF-4963-4190-A7F0-DB43AAABC355}"/>
                </a:ext>
              </a:extLst>
            </p:cNvPr>
            <p:cNvCxnSpPr/>
            <p:nvPr/>
          </p:nvCxnSpPr>
          <p:spPr>
            <a:xfrm rot="10800000" flipH="1">
              <a:off x="9886858" y="3768725"/>
              <a:ext cx="250916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ysDash"/>
              <a:headEnd type="triangl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5817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2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92D3C3-50C6-4567-9868-DDCAED99D45E}"/>
              </a:ext>
            </a:extLst>
          </p:cNvPr>
          <p:cNvSpPr/>
          <p:nvPr/>
        </p:nvSpPr>
        <p:spPr bwMode="auto">
          <a:xfrm>
            <a:off x="5656943" y="1680028"/>
            <a:ext cx="5949840" cy="3726543"/>
          </a:xfrm>
          <a:prstGeom prst="roundRect">
            <a:avLst>
              <a:gd name="adj" fmla="val 2877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37A8B-817C-4BAF-97EA-57F6E0E6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The Azure Data Studio tools experience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C4694-53A5-420E-9710-12BA2370BB34}"/>
              </a:ext>
            </a:extLst>
          </p:cNvPr>
          <p:cNvSpPr txBox="1"/>
          <p:nvPr/>
        </p:nvSpPr>
        <p:spPr>
          <a:xfrm>
            <a:off x="369834" y="1875066"/>
            <a:ext cx="4659366" cy="32624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1600" dirty="0"/>
              <a:t>Azure Data Studio is a lightweight, open source, cross-platform graphical management tool and code editor</a:t>
            </a:r>
          </a:p>
          <a:p>
            <a:pPr fontAlgn="base">
              <a:spcAft>
                <a:spcPts val="1200"/>
              </a:spcAft>
            </a:pPr>
            <a:r>
              <a:rPr lang="en-US" sz="1600" dirty="0"/>
              <a:t>Enable a modern DevOps experience for database developers and DBAs on their platform of choice​</a:t>
            </a:r>
          </a:p>
          <a:p>
            <a:pPr fontAlgn="base">
              <a:spcAft>
                <a:spcPts val="1200"/>
              </a:spcAft>
            </a:pPr>
            <a:r>
              <a:rPr lang="en-US" sz="1600" dirty="0"/>
              <a:t>Simplify development, configuration, management, monitoring and troubleshooting for SQL databases on-premises and in the cloud</a:t>
            </a:r>
            <a:r>
              <a:rPr kumimoji="0" lang="en-US" sz="1600" b="1" i="0" u="none" strike="noStrike" kern="1200" cap="none" spc="0" normalizeH="0" baseline="5000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SQL Server Management Studio 18.0 Preview </a:t>
            </a:r>
            <a:r>
              <a:rPr lang="en-US" sz="1600" dirty="0"/>
              <a:t>to access, configure, manage, and administer all SQL Server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32545-BE0F-4FFB-A531-53C2670F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14" y="1828799"/>
            <a:ext cx="56706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22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343">
            <a:extLst>
              <a:ext uri="{FF2B5EF4-FFF2-40B4-BE49-F238E27FC236}">
                <a16:creationId xmlns:a16="http://schemas.microsoft.com/office/drawing/2014/main" id="{A9966F20-2A05-484E-87F2-C38CC452A1A2}"/>
              </a:ext>
            </a:extLst>
          </p:cNvPr>
          <p:cNvGrpSpPr/>
          <p:nvPr/>
        </p:nvGrpSpPr>
        <p:grpSpPr>
          <a:xfrm>
            <a:off x="8050423" y="3177956"/>
            <a:ext cx="2499878" cy="515447"/>
            <a:chOff x="3317221" y="8323753"/>
            <a:chExt cx="2499878" cy="515447"/>
          </a:xfrm>
        </p:grpSpPr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FA1145D4-A9C2-7243-8601-36421F41B45A}"/>
                </a:ext>
              </a:extLst>
            </p:cNvPr>
            <p:cNvSpPr/>
            <p:nvPr/>
          </p:nvSpPr>
          <p:spPr bwMode="auto">
            <a:xfrm>
              <a:off x="3317221" y="8323753"/>
              <a:ext cx="2499878" cy="515447"/>
            </a:xfrm>
            <a:custGeom>
              <a:avLst/>
              <a:gdLst>
                <a:gd name="connsiteX0" fmla="*/ 1249942 w 2499878"/>
                <a:gd name="connsiteY0" fmla="*/ 0 h 515447"/>
                <a:gd name="connsiteX1" fmla="*/ 2499878 w 2499878"/>
                <a:gd name="connsiteY1" fmla="*/ 504519 h 515447"/>
                <a:gd name="connsiteX2" fmla="*/ 2497149 w 2499878"/>
                <a:gd name="connsiteY2" fmla="*/ 515447 h 515447"/>
                <a:gd name="connsiteX3" fmla="*/ 2730 w 2499878"/>
                <a:gd name="connsiteY3" fmla="*/ 515447 h 515447"/>
                <a:gd name="connsiteX4" fmla="*/ 0 w 2499878"/>
                <a:gd name="connsiteY4" fmla="*/ 504519 h 515447"/>
                <a:gd name="connsiteX5" fmla="*/ 1249942 w 2499878"/>
                <a:gd name="connsiteY5" fmla="*/ 0 h 51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9878" h="515447">
                  <a:moveTo>
                    <a:pt x="1249942" y="0"/>
                  </a:moveTo>
                  <a:cubicBezTo>
                    <a:pt x="1940261" y="0"/>
                    <a:pt x="2499878" y="225880"/>
                    <a:pt x="2499878" y="504519"/>
                  </a:cubicBezTo>
                  <a:lnTo>
                    <a:pt x="2497149" y="515447"/>
                  </a:lnTo>
                  <a:lnTo>
                    <a:pt x="2730" y="515447"/>
                  </a:lnTo>
                  <a:lnTo>
                    <a:pt x="0" y="504519"/>
                  </a:lnTo>
                  <a:cubicBezTo>
                    <a:pt x="0" y="225880"/>
                    <a:pt x="559617" y="0"/>
                    <a:pt x="124994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95C49352-5B45-A04D-BED3-668C9FB630D7}"/>
                </a:ext>
              </a:extLst>
            </p:cNvPr>
            <p:cNvSpPr/>
            <p:nvPr/>
          </p:nvSpPr>
          <p:spPr bwMode="auto">
            <a:xfrm>
              <a:off x="3651203" y="8540432"/>
              <a:ext cx="1828635" cy="298768"/>
            </a:xfrm>
            <a:custGeom>
              <a:avLst/>
              <a:gdLst>
                <a:gd name="connsiteX0" fmla="*/ 914319 w 1828635"/>
                <a:gd name="connsiteY0" fmla="*/ 0 h 298768"/>
                <a:gd name="connsiteX1" fmla="*/ 1828635 w 1828635"/>
                <a:gd name="connsiteY1" fmla="*/ 286708 h 298768"/>
                <a:gd name="connsiteX2" fmla="*/ 1824758 w 1828635"/>
                <a:gd name="connsiteY2" fmla="*/ 298768 h 298768"/>
                <a:gd name="connsiteX3" fmla="*/ 3877 w 1828635"/>
                <a:gd name="connsiteY3" fmla="*/ 298768 h 298768"/>
                <a:gd name="connsiteX4" fmla="*/ 0 w 1828635"/>
                <a:gd name="connsiteY4" fmla="*/ 286708 h 298768"/>
                <a:gd name="connsiteX5" fmla="*/ 914319 w 1828635"/>
                <a:gd name="connsiteY5" fmla="*/ 0 h 29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635" h="298768">
                  <a:moveTo>
                    <a:pt x="914319" y="0"/>
                  </a:moveTo>
                  <a:cubicBezTo>
                    <a:pt x="1419281" y="0"/>
                    <a:pt x="1828635" y="128363"/>
                    <a:pt x="1828635" y="286708"/>
                  </a:cubicBezTo>
                  <a:lnTo>
                    <a:pt x="1824758" y="298768"/>
                  </a:lnTo>
                  <a:lnTo>
                    <a:pt x="3877" y="298768"/>
                  </a:lnTo>
                  <a:lnTo>
                    <a:pt x="0" y="286708"/>
                  </a:lnTo>
                  <a:cubicBezTo>
                    <a:pt x="0" y="128363"/>
                    <a:pt x="409354" y="0"/>
                    <a:pt x="9143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E37A8B-817C-4BAF-97EA-57F6E0E6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06697" cy="1463040"/>
          </a:xfrm>
        </p:spPr>
        <p:txBody>
          <a:bodyPr/>
          <a:lstStyle/>
          <a:p>
            <a:r>
              <a:rPr lang="en-US" dirty="0"/>
              <a:t>Investments in the future of SQL Server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A7C7E-7B3C-4E4F-9853-16303F557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834253"/>
            <a:ext cx="6645333" cy="2923877"/>
          </a:xfrm>
        </p:spPr>
        <p:txBody>
          <a:bodyPr/>
          <a:lstStyle/>
          <a:p>
            <a:r>
              <a:rPr lang="en-US" dirty="0"/>
              <a:t>SQL Server on Edge</a:t>
            </a:r>
          </a:p>
          <a:p>
            <a:r>
              <a:rPr lang="en-US" dirty="0"/>
              <a:t>Finish features for big data clusters and data virtualization</a:t>
            </a:r>
          </a:p>
          <a:p>
            <a:r>
              <a:rPr lang="en-US" sz="2000" dirty="0"/>
              <a:t>Making SQL Server more available, faster</a:t>
            </a:r>
          </a:p>
          <a:p>
            <a:r>
              <a:rPr lang="en-US" sz="2000" dirty="0"/>
              <a:t>Further enhance SQL Server security</a:t>
            </a:r>
          </a:p>
          <a:p>
            <a:r>
              <a:rPr lang="en-US" sz="2000" dirty="0"/>
              <a:t>Enhance the engine to align with hardware innovation</a:t>
            </a:r>
          </a:p>
          <a:p>
            <a:r>
              <a:rPr lang="en-US" sz="2000" dirty="0"/>
              <a:t>Continue to make the container experience great</a:t>
            </a:r>
          </a:p>
          <a:p>
            <a:r>
              <a:rPr lang="en-US" sz="2000" dirty="0"/>
              <a:t>Engine improvements based on customer feedback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8EA0EB-4C97-3645-81A8-A777B85B0272}"/>
              </a:ext>
            </a:extLst>
          </p:cNvPr>
          <p:cNvGrpSpPr/>
          <p:nvPr/>
        </p:nvGrpSpPr>
        <p:grpSpPr>
          <a:xfrm>
            <a:off x="9034543" y="3238827"/>
            <a:ext cx="517414" cy="20409537"/>
            <a:chOff x="13693188" y="-6195484"/>
            <a:chExt cx="517414" cy="204095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4EEF12-2585-FD47-AFA8-C87771467793}"/>
                </a:ext>
              </a:extLst>
            </p:cNvPr>
            <p:cNvGrpSpPr/>
            <p:nvPr/>
          </p:nvGrpSpPr>
          <p:grpSpPr>
            <a:xfrm>
              <a:off x="13693188" y="4195426"/>
              <a:ext cx="517414" cy="10018627"/>
              <a:chOff x="9010351" y="7057068"/>
              <a:chExt cx="517414" cy="10018627"/>
            </a:xfrm>
          </p:grpSpPr>
          <p:sp>
            <p:nvSpPr>
              <p:cNvPr id="69" name="Freeform 292">
                <a:extLst>
                  <a:ext uri="{FF2B5EF4-FFF2-40B4-BE49-F238E27FC236}">
                    <a16:creationId xmlns:a16="http://schemas.microsoft.com/office/drawing/2014/main" id="{EF1F8D7E-6DD1-4566-9C74-0470CC161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3645" y="12165264"/>
                <a:ext cx="470827" cy="304181"/>
              </a:xfrm>
              <a:custGeom>
                <a:avLst/>
                <a:gdLst>
                  <a:gd name="T0" fmla="*/ 108 w 143"/>
                  <a:gd name="T1" fmla="*/ 26 h 93"/>
                  <a:gd name="T2" fmla="*/ 103 w 143"/>
                  <a:gd name="T3" fmla="*/ 26 h 93"/>
                  <a:gd name="T4" fmla="*/ 66 w 143"/>
                  <a:gd name="T5" fmla="*/ 0 h 93"/>
                  <a:gd name="T6" fmla="*/ 28 w 143"/>
                  <a:gd name="T7" fmla="*/ 37 h 93"/>
                  <a:gd name="T8" fmla="*/ 29 w 143"/>
                  <a:gd name="T9" fmla="*/ 42 h 93"/>
                  <a:gd name="T10" fmla="*/ 25 w 143"/>
                  <a:gd name="T11" fmla="*/ 42 h 93"/>
                  <a:gd name="T12" fmla="*/ 0 w 143"/>
                  <a:gd name="T13" fmla="*/ 68 h 93"/>
                  <a:gd name="T14" fmla="*/ 25 w 143"/>
                  <a:gd name="T15" fmla="*/ 93 h 93"/>
                  <a:gd name="T16" fmla="*/ 61 w 143"/>
                  <a:gd name="T17" fmla="*/ 93 h 93"/>
                  <a:gd name="T18" fmla="*/ 61 w 143"/>
                  <a:gd name="T19" fmla="*/ 66 h 93"/>
                  <a:gd name="T20" fmla="*/ 46 w 143"/>
                  <a:gd name="T21" fmla="*/ 66 h 93"/>
                  <a:gd name="T22" fmla="*/ 71 w 143"/>
                  <a:gd name="T23" fmla="*/ 33 h 93"/>
                  <a:gd name="T24" fmla="*/ 96 w 143"/>
                  <a:gd name="T25" fmla="*/ 66 h 93"/>
                  <a:gd name="T26" fmla="*/ 81 w 143"/>
                  <a:gd name="T27" fmla="*/ 66 h 93"/>
                  <a:gd name="T28" fmla="*/ 81 w 143"/>
                  <a:gd name="T29" fmla="*/ 93 h 93"/>
                  <a:gd name="T30" fmla="*/ 108 w 143"/>
                  <a:gd name="T31" fmla="*/ 93 h 93"/>
                  <a:gd name="T32" fmla="*/ 143 w 143"/>
                  <a:gd name="T33" fmla="*/ 59 h 93"/>
                  <a:gd name="T34" fmla="*/ 108 w 143"/>
                  <a:gd name="T35" fmla="*/ 2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93">
                    <a:moveTo>
                      <a:pt x="108" y="26"/>
                    </a:moveTo>
                    <a:cubicBezTo>
                      <a:pt x="106" y="26"/>
                      <a:pt x="105" y="26"/>
                      <a:pt x="103" y="26"/>
                    </a:cubicBezTo>
                    <a:cubicBezTo>
                      <a:pt x="98" y="11"/>
                      <a:pt x="83" y="0"/>
                      <a:pt x="66" y="0"/>
                    </a:cubicBezTo>
                    <a:cubicBezTo>
                      <a:pt x="45" y="0"/>
                      <a:pt x="28" y="17"/>
                      <a:pt x="28" y="37"/>
                    </a:cubicBezTo>
                    <a:cubicBezTo>
                      <a:pt x="28" y="39"/>
                      <a:pt x="28" y="41"/>
                      <a:pt x="29" y="42"/>
                    </a:cubicBezTo>
                    <a:cubicBezTo>
                      <a:pt x="28" y="42"/>
                      <a:pt x="27" y="42"/>
                      <a:pt x="25" y="42"/>
                    </a:cubicBezTo>
                    <a:cubicBezTo>
                      <a:pt x="11" y="42"/>
                      <a:pt x="0" y="54"/>
                      <a:pt x="0" y="68"/>
                    </a:cubicBezTo>
                    <a:cubicBezTo>
                      <a:pt x="0" y="82"/>
                      <a:pt x="11" y="93"/>
                      <a:pt x="25" y="93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108" y="93"/>
                      <a:pt x="108" y="93"/>
                      <a:pt x="108" y="93"/>
                    </a:cubicBezTo>
                    <a:cubicBezTo>
                      <a:pt x="127" y="93"/>
                      <a:pt x="143" y="78"/>
                      <a:pt x="143" y="59"/>
                    </a:cubicBezTo>
                    <a:cubicBezTo>
                      <a:pt x="143" y="41"/>
                      <a:pt x="127" y="26"/>
                      <a:pt x="108" y="2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49">
                <a:extLst>
                  <a:ext uri="{FF2B5EF4-FFF2-40B4-BE49-F238E27FC236}">
                    <a16:creationId xmlns:a16="http://schemas.microsoft.com/office/drawing/2014/main" id="{75E47BC8-7D7E-45F2-86FD-B8E0C6007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9260" y="14098796"/>
                <a:ext cx="439597" cy="303649"/>
              </a:xfrm>
              <a:custGeom>
                <a:avLst/>
                <a:gdLst>
                  <a:gd name="T0" fmla="*/ 145 w 145"/>
                  <a:gd name="T1" fmla="*/ 86 h 100"/>
                  <a:gd name="T2" fmla="*/ 131 w 145"/>
                  <a:gd name="T3" fmla="*/ 100 h 100"/>
                  <a:gd name="T4" fmla="*/ 13 w 145"/>
                  <a:gd name="T5" fmla="*/ 100 h 100"/>
                  <a:gd name="T6" fmla="*/ 0 w 145"/>
                  <a:gd name="T7" fmla="*/ 86 h 100"/>
                  <a:gd name="T8" fmla="*/ 0 w 145"/>
                  <a:gd name="T9" fmla="*/ 9 h 100"/>
                  <a:gd name="T10" fmla="*/ 18 w 145"/>
                  <a:gd name="T11" fmla="*/ 9 h 100"/>
                  <a:gd name="T12" fmla="*/ 18 w 145"/>
                  <a:gd name="T13" fmla="*/ 0 h 100"/>
                  <a:gd name="T14" fmla="*/ 145 w 145"/>
                  <a:gd name="T15" fmla="*/ 0 h 100"/>
                  <a:gd name="T16" fmla="*/ 145 w 145"/>
                  <a:gd name="T17" fmla="*/ 86 h 100"/>
                  <a:gd name="T18" fmla="*/ 18 w 145"/>
                  <a:gd name="T19" fmla="*/ 19 h 100"/>
                  <a:gd name="T20" fmla="*/ 9 w 145"/>
                  <a:gd name="T21" fmla="*/ 19 h 100"/>
                  <a:gd name="T22" fmla="*/ 9 w 145"/>
                  <a:gd name="T23" fmla="*/ 86 h 100"/>
                  <a:gd name="T24" fmla="*/ 13 w 145"/>
                  <a:gd name="T25" fmla="*/ 91 h 100"/>
                  <a:gd name="T26" fmla="*/ 18 w 145"/>
                  <a:gd name="T27" fmla="*/ 86 h 100"/>
                  <a:gd name="T28" fmla="*/ 18 w 145"/>
                  <a:gd name="T29" fmla="*/ 19 h 100"/>
                  <a:gd name="T30" fmla="*/ 135 w 145"/>
                  <a:gd name="T31" fmla="*/ 9 h 100"/>
                  <a:gd name="T32" fmla="*/ 27 w 145"/>
                  <a:gd name="T33" fmla="*/ 9 h 100"/>
                  <a:gd name="T34" fmla="*/ 27 w 145"/>
                  <a:gd name="T35" fmla="*/ 86 h 100"/>
                  <a:gd name="T36" fmla="*/ 26 w 145"/>
                  <a:gd name="T37" fmla="*/ 91 h 100"/>
                  <a:gd name="T38" fmla="*/ 131 w 145"/>
                  <a:gd name="T39" fmla="*/ 91 h 100"/>
                  <a:gd name="T40" fmla="*/ 135 w 145"/>
                  <a:gd name="T41" fmla="*/ 86 h 100"/>
                  <a:gd name="T42" fmla="*/ 135 w 145"/>
                  <a:gd name="T43" fmla="*/ 9 h 100"/>
                  <a:gd name="T44" fmla="*/ 81 w 145"/>
                  <a:gd name="T45" fmla="*/ 64 h 100"/>
                  <a:gd name="T46" fmla="*/ 36 w 145"/>
                  <a:gd name="T47" fmla="*/ 64 h 100"/>
                  <a:gd name="T48" fmla="*/ 36 w 145"/>
                  <a:gd name="T49" fmla="*/ 19 h 100"/>
                  <a:gd name="T50" fmla="*/ 81 w 145"/>
                  <a:gd name="T51" fmla="*/ 19 h 100"/>
                  <a:gd name="T52" fmla="*/ 81 w 145"/>
                  <a:gd name="T53" fmla="*/ 64 h 100"/>
                  <a:gd name="T54" fmla="*/ 81 w 145"/>
                  <a:gd name="T55" fmla="*/ 82 h 100"/>
                  <a:gd name="T56" fmla="*/ 36 w 145"/>
                  <a:gd name="T57" fmla="*/ 82 h 100"/>
                  <a:gd name="T58" fmla="*/ 36 w 145"/>
                  <a:gd name="T59" fmla="*/ 73 h 100"/>
                  <a:gd name="T60" fmla="*/ 81 w 145"/>
                  <a:gd name="T61" fmla="*/ 73 h 100"/>
                  <a:gd name="T62" fmla="*/ 81 w 145"/>
                  <a:gd name="T63" fmla="*/ 82 h 100"/>
                  <a:gd name="T64" fmla="*/ 45 w 145"/>
                  <a:gd name="T65" fmla="*/ 28 h 100"/>
                  <a:gd name="T66" fmla="*/ 45 w 145"/>
                  <a:gd name="T67" fmla="*/ 55 h 100"/>
                  <a:gd name="T68" fmla="*/ 72 w 145"/>
                  <a:gd name="T69" fmla="*/ 55 h 100"/>
                  <a:gd name="T70" fmla="*/ 72 w 145"/>
                  <a:gd name="T71" fmla="*/ 28 h 100"/>
                  <a:gd name="T72" fmla="*/ 45 w 145"/>
                  <a:gd name="T73" fmla="*/ 28 h 100"/>
                  <a:gd name="T74" fmla="*/ 126 w 145"/>
                  <a:gd name="T75" fmla="*/ 28 h 100"/>
                  <a:gd name="T76" fmla="*/ 90 w 145"/>
                  <a:gd name="T77" fmla="*/ 28 h 100"/>
                  <a:gd name="T78" fmla="*/ 90 w 145"/>
                  <a:gd name="T79" fmla="*/ 19 h 100"/>
                  <a:gd name="T80" fmla="*/ 126 w 145"/>
                  <a:gd name="T81" fmla="*/ 19 h 100"/>
                  <a:gd name="T82" fmla="*/ 126 w 145"/>
                  <a:gd name="T83" fmla="*/ 28 h 100"/>
                  <a:gd name="T84" fmla="*/ 126 w 145"/>
                  <a:gd name="T85" fmla="*/ 46 h 100"/>
                  <a:gd name="T86" fmla="*/ 90 w 145"/>
                  <a:gd name="T87" fmla="*/ 46 h 100"/>
                  <a:gd name="T88" fmla="*/ 90 w 145"/>
                  <a:gd name="T89" fmla="*/ 37 h 100"/>
                  <a:gd name="T90" fmla="*/ 126 w 145"/>
                  <a:gd name="T91" fmla="*/ 37 h 100"/>
                  <a:gd name="T92" fmla="*/ 126 w 145"/>
                  <a:gd name="T93" fmla="*/ 46 h 100"/>
                  <a:gd name="T94" fmla="*/ 126 w 145"/>
                  <a:gd name="T95" fmla="*/ 64 h 100"/>
                  <a:gd name="T96" fmla="*/ 90 w 145"/>
                  <a:gd name="T97" fmla="*/ 64 h 100"/>
                  <a:gd name="T98" fmla="*/ 90 w 145"/>
                  <a:gd name="T99" fmla="*/ 55 h 100"/>
                  <a:gd name="T100" fmla="*/ 126 w 145"/>
                  <a:gd name="T101" fmla="*/ 55 h 100"/>
                  <a:gd name="T102" fmla="*/ 126 w 145"/>
                  <a:gd name="T103" fmla="*/ 64 h 100"/>
                  <a:gd name="T104" fmla="*/ 126 w 145"/>
                  <a:gd name="T105" fmla="*/ 82 h 100"/>
                  <a:gd name="T106" fmla="*/ 90 w 145"/>
                  <a:gd name="T107" fmla="*/ 82 h 100"/>
                  <a:gd name="T108" fmla="*/ 90 w 145"/>
                  <a:gd name="T109" fmla="*/ 73 h 100"/>
                  <a:gd name="T110" fmla="*/ 126 w 145"/>
                  <a:gd name="T111" fmla="*/ 73 h 100"/>
                  <a:gd name="T112" fmla="*/ 126 w 145"/>
                  <a:gd name="T113" fmla="*/ 8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00">
                    <a:moveTo>
                      <a:pt x="145" y="86"/>
                    </a:moveTo>
                    <a:cubicBezTo>
                      <a:pt x="145" y="94"/>
                      <a:pt x="138" y="100"/>
                      <a:pt x="131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6" y="100"/>
                      <a:pt x="0" y="94"/>
                      <a:pt x="0" y="8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145" y="86"/>
                    </a:lnTo>
                    <a:close/>
                    <a:moveTo>
                      <a:pt x="18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9"/>
                      <a:pt x="11" y="91"/>
                      <a:pt x="13" y="91"/>
                    </a:cubicBezTo>
                    <a:cubicBezTo>
                      <a:pt x="16" y="91"/>
                      <a:pt x="18" y="89"/>
                      <a:pt x="18" y="86"/>
                    </a:cubicBezTo>
                    <a:lnTo>
                      <a:pt x="18" y="19"/>
                    </a:lnTo>
                    <a:close/>
                    <a:moveTo>
                      <a:pt x="135" y="9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7" y="88"/>
                      <a:pt x="27" y="89"/>
                      <a:pt x="26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3" y="91"/>
                      <a:pt x="135" y="89"/>
                      <a:pt x="135" y="86"/>
                    </a:cubicBezTo>
                    <a:lnTo>
                      <a:pt x="135" y="9"/>
                    </a:lnTo>
                    <a:close/>
                    <a:moveTo>
                      <a:pt x="81" y="64"/>
                    </a:move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81" y="19"/>
                      <a:pt x="81" y="19"/>
                      <a:pt x="81" y="19"/>
                    </a:cubicBezTo>
                    <a:lnTo>
                      <a:pt x="81" y="64"/>
                    </a:lnTo>
                    <a:close/>
                    <a:moveTo>
                      <a:pt x="81" y="82"/>
                    </a:move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81" y="73"/>
                      <a:pt x="81" y="73"/>
                      <a:pt x="81" y="73"/>
                    </a:cubicBezTo>
                    <a:lnTo>
                      <a:pt x="81" y="82"/>
                    </a:lnTo>
                    <a:close/>
                    <a:moveTo>
                      <a:pt x="45" y="28"/>
                    </a:moveTo>
                    <a:cubicBezTo>
                      <a:pt x="45" y="55"/>
                      <a:pt x="45" y="55"/>
                      <a:pt x="45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45" y="28"/>
                    </a:lnTo>
                    <a:close/>
                    <a:moveTo>
                      <a:pt x="126" y="28"/>
                    </a:move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126" y="19"/>
                      <a:pt x="126" y="19"/>
                      <a:pt x="126" y="19"/>
                    </a:cubicBezTo>
                    <a:lnTo>
                      <a:pt x="126" y="28"/>
                    </a:lnTo>
                    <a:close/>
                    <a:moveTo>
                      <a:pt x="126" y="4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126" y="37"/>
                      <a:pt x="126" y="37"/>
                      <a:pt x="126" y="37"/>
                    </a:cubicBezTo>
                    <a:lnTo>
                      <a:pt x="126" y="46"/>
                    </a:lnTo>
                    <a:close/>
                    <a:moveTo>
                      <a:pt x="126" y="64"/>
                    </a:moveTo>
                    <a:cubicBezTo>
                      <a:pt x="90" y="64"/>
                      <a:pt x="90" y="64"/>
                      <a:pt x="90" y="64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64"/>
                    </a:lnTo>
                    <a:close/>
                    <a:moveTo>
                      <a:pt x="126" y="82"/>
                    </a:move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126" y="73"/>
                      <a:pt x="126" y="73"/>
                      <a:pt x="126" y="73"/>
                    </a:cubicBezTo>
                    <a:lnTo>
                      <a:pt x="126" y="82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260">
                <a:extLst>
                  <a:ext uri="{FF2B5EF4-FFF2-40B4-BE49-F238E27FC236}">
                    <a16:creationId xmlns:a16="http://schemas.microsoft.com/office/drawing/2014/main" id="{32C8AC92-52CF-42DE-A036-F01C5DF57F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0988" y="14619123"/>
                <a:ext cx="436141" cy="432906"/>
              </a:xfrm>
              <a:custGeom>
                <a:avLst/>
                <a:gdLst>
                  <a:gd name="T0" fmla="*/ 0 w 185"/>
                  <a:gd name="T1" fmla="*/ 92 h 185"/>
                  <a:gd name="T2" fmla="*/ 123 w 185"/>
                  <a:gd name="T3" fmla="*/ 65 h 185"/>
                  <a:gd name="T4" fmla="*/ 133 w 185"/>
                  <a:gd name="T5" fmla="*/ 59 h 185"/>
                  <a:gd name="T6" fmla="*/ 146 w 185"/>
                  <a:gd name="T7" fmla="*/ 56 h 185"/>
                  <a:gd name="T8" fmla="*/ 143 w 185"/>
                  <a:gd name="T9" fmla="*/ 51 h 185"/>
                  <a:gd name="T10" fmla="*/ 134 w 185"/>
                  <a:gd name="T11" fmla="*/ 43 h 185"/>
                  <a:gd name="T12" fmla="*/ 128 w 185"/>
                  <a:gd name="T13" fmla="*/ 43 h 185"/>
                  <a:gd name="T14" fmla="*/ 123 w 185"/>
                  <a:gd name="T15" fmla="*/ 39 h 185"/>
                  <a:gd name="T16" fmla="*/ 111 w 185"/>
                  <a:gd name="T17" fmla="*/ 35 h 185"/>
                  <a:gd name="T18" fmla="*/ 113 w 185"/>
                  <a:gd name="T19" fmla="*/ 47 h 185"/>
                  <a:gd name="T20" fmla="*/ 108 w 185"/>
                  <a:gd name="T21" fmla="*/ 57 h 185"/>
                  <a:gd name="T22" fmla="*/ 99 w 185"/>
                  <a:gd name="T23" fmla="*/ 50 h 185"/>
                  <a:gd name="T24" fmla="*/ 85 w 185"/>
                  <a:gd name="T25" fmla="*/ 43 h 185"/>
                  <a:gd name="T26" fmla="*/ 89 w 185"/>
                  <a:gd name="T27" fmla="*/ 33 h 185"/>
                  <a:gd name="T28" fmla="*/ 102 w 185"/>
                  <a:gd name="T29" fmla="*/ 28 h 185"/>
                  <a:gd name="T30" fmla="*/ 100 w 185"/>
                  <a:gd name="T31" fmla="*/ 23 h 185"/>
                  <a:gd name="T32" fmla="*/ 91 w 185"/>
                  <a:gd name="T33" fmla="*/ 24 h 185"/>
                  <a:gd name="T34" fmla="*/ 81 w 185"/>
                  <a:gd name="T35" fmla="*/ 18 h 185"/>
                  <a:gd name="T36" fmla="*/ 82 w 185"/>
                  <a:gd name="T37" fmla="*/ 25 h 185"/>
                  <a:gd name="T38" fmla="*/ 76 w 185"/>
                  <a:gd name="T39" fmla="*/ 25 h 185"/>
                  <a:gd name="T40" fmla="*/ 68 w 185"/>
                  <a:gd name="T41" fmla="*/ 19 h 185"/>
                  <a:gd name="T42" fmla="*/ 61 w 185"/>
                  <a:gd name="T43" fmla="*/ 23 h 185"/>
                  <a:gd name="T44" fmla="*/ 69 w 185"/>
                  <a:gd name="T45" fmla="*/ 24 h 185"/>
                  <a:gd name="T46" fmla="*/ 63 w 185"/>
                  <a:gd name="T47" fmla="*/ 28 h 185"/>
                  <a:gd name="T48" fmla="*/ 27 w 185"/>
                  <a:gd name="T49" fmla="*/ 51 h 185"/>
                  <a:gd name="T50" fmla="*/ 32 w 185"/>
                  <a:gd name="T51" fmla="*/ 57 h 185"/>
                  <a:gd name="T52" fmla="*/ 38 w 185"/>
                  <a:gd name="T53" fmla="*/ 65 h 185"/>
                  <a:gd name="T54" fmla="*/ 36 w 185"/>
                  <a:gd name="T55" fmla="*/ 76 h 185"/>
                  <a:gd name="T56" fmla="*/ 43 w 185"/>
                  <a:gd name="T57" fmla="*/ 89 h 185"/>
                  <a:gd name="T58" fmla="*/ 52 w 185"/>
                  <a:gd name="T59" fmla="*/ 103 h 185"/>
                  <a:gd name="T60" fmla="*/ 57 w 185"/>
                  <a:gd name="T61" fmla="*/ 109 h 185"/>
                  <a:gd name="T62" fmla="*/ 51 w 185"/>
                  <a:gd name="T63" fmla="*/ 95 h 185"/>
                  <a:gd name="T64" fmla="*/ 61 w 185"/>
                  <a:gd name="T65" fmla="*/ 108 h 185"/>
                  <a:gd name="T66" fmla="*/ 73 w 185"/>
                  <a:gd name="T67" fmla="*/ 122 h 185"/>
                  <a:gd name="T68" fmla="*/ 89 w 185"/>
                  <a:gd name="T69" fmla="*/ 129 h 185"/>
                  <a:gd name="T70" fmla="*/ 103 w 185"/>
                  <a:gd name="T71" fmla="*/ 140 h 185"/>
                  <a:gd name="T72" fmla="*/ 108 w 185"/>
                  <a:gd name="T73" fmla="*/ 138 h 185"/>
                  <a:gd name="T74" fmla="*/ 102 w 185"/>
                  <a:gd name="T75" fmla="*/ 129 h 185"/>
                  <a:gd name="T76" fmla="*/ 95 w 185"/>
                  <a:gd name="T77" fmla="*/ 126 h 185"/>
                  <a:gd name="T78" fmla="*/ 94 w 185"/>
                  <a:gd name="T79" fmla="*/ 115 h 185"/>
                  <a:gd name="T80" fmla="*/ 83 w 185"/>
                  <a:gd name="T81" fmla="*/ 120 h 185"/>
                  <a:gd name="T82" fmla="*/ 81 w 185"/>
                  <a:gd name="T83" fmla="*/ 101 h 185"/>
                  <a:gd name="T84" fmla="*/ 89 w 185"/>
                  <a:gd name="T85" fmla="*/ 99 h 185"/>
                  <a:gd name="T86" fmla="*/ 95 w 185"/>
                  <a:gd name="T87" fmla="*/ 97 h 185"/>
                  <a:gd name="T88" fmla="*/ 103 w 185"/>
                  <a:gd name="T89" fmla="*/ 101 h 185"/>
                  <a:gd name="T90" fmla="*/ 107 w 185"/>
                  <a:gd name="T91" fmla="*/ 99 h 185"/>
                  <a:gd name="T92" fmla="*/ 113 w 185"/>
                  <a:gd name="T93" fmla="*/ 86 h 185"/>
                  <a:gd name="T94" fmla="*/ 112 w 185"/>
                  <a:gd name="T95" fmla="*/ 82 h 185"/>
                  <a:gd name="T96" fmla="*/ 121 w 185"/>
                  <a:gd name="T97" fmla="*/ 75 h 185"/>
                  <a:gd name="T98" fmla="*/ 128 w 185"/>
                  <a:gd name="T99" fmla="*/ 69 h 185"/>
                  <a:gd name="T100" fmla="*/ 132 w 185"/>
                  <a:gd name="T101" fmla="*/ 63 h 185"/>
                  <a:gd name="T102" fmla="*/ 123 w 185"/>
                  <a:gd name="T103" fmla="*/ 65 h 185"/>
                  <a:gd name="T104" fmla="*/ 142 w 185"/>
                  <a:gd name="T105" fmla="*/ 143 h 185"/>
                  <a:gd name="T106" fmla="*/ 131 w 185"/>
                  <a:gd name="T107" fmla="*/ 138 h 185"/>
                  <a:gd name="T108" fmla="*/ 121 w 185"/>
                  <a:gd name="T109" fmla="*/ 138 h 185"/>
                  <a:gd name="T110" fmla="*/ 114 w 185"/>
                  <a:gd name="T111" fmla="*/ 137 h 185"/>
                  <a:gd name="T112" fmla="*/ 111 w 185"/>
                  <a:gd name="T113" fmla="*/ 147 h 185"/>
                  <a:gd name="T114" fmla="*/ 108 w 185"/>
                  <a:gd name="T115" fmla="*/ 161 h 185"/>
                  <a:gd name="T116" fmla="*/ 148 w 185"/>
                  <a:gd name="T117" fmla="*/ 14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5" h="185">
                    <a:moveTo>
                      <a:pt x="185" y="92"/>
                    </a:moveTo>
                    <a:cubicBezTo>
                      <a:pt x="185" y="143"/>
                      <a:pt x="144" y="185"/>
                      <a:pt x="93" y="185"/>
                    </a:cubicBezTo>
                    <a:cubicBezTo>
                      <a:pt x="42" y="185"/>
                      <a:pt x="0" y="143"/>
                      <a:pt x="0" y="92"/>
                    </a:cubicBezTo>
                    <a:cubicBezTo>
                      <a:pt x="0" y="41"/>
                      <a:pt x="42" y="0"/>
                      <a:pt x="93" y="0"/>
                    </a:cubicBezTo>
                    <a:cubicBezTo>
                      <a:pt x="144" y="0"/>
                      <a:pt x="185" y="41"/>
                      <a:pt x="185" y="92"/>
                    </a:cubicBezTo>
                    <a:close/>
                    <a:moveTo>
                      <a:pt x="123" y="65"/>
                    </a:moveTo>
                    <a:cubicBezTo>
                      <a:pt x="123" y="65"/>
                      <a:pt x="124" y="63"/>
                      <a:pt x="124" y="62"/>
                    </a:cubicBezTo>
                    <a:cubicBezTo>
                      <a:pt x="125" y="61"/>
                      <a:pt x="126" y="61"/>
                      <a:pt x="127" y="60"/>
                    </a:cubicBezTo>
                    <a:cubicBezTo>
                      <a:pt x="129" y="59"/>
                      <a:pt x="131" y="59"/>
                      <a:pt x="133" y="59"/>
                    </a:cubicBezTo>
                    <a:cubicBezTo>
                      <a:pt x="135" y="58"/>
                      <a:pt x="138" y="58"/>
                      <a:pt x="139" y="60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43" y="57"/>
                      <a:pt x="145" y="57"/>
                      <a:pt x="146" y="56"/>
                    </a:cubicBezTo>
                    <a:cubicBezTo>
                      <a:pt x="146" y="55"/>
                      <a:pt x="146" y="53"/>
                      <a:pt x="146" y="53"/>
                    </a:cubicBezTo>
                    <a:cubicBezTo>
                      <a:pt x="144" y="53"/>
                      <a:pt x="143" y="51"/>
                      <a:pt x="143" y="50"/>
                    </a:cubicBezTo>
                    <a:cubicBezTo>
                      <a:pt x="143" y="50"/>
                      <a:pt x="143" y="50"/>
                      <a:pt x="143" y="51"/>
                    </a:cubicBezTo>
                    <a:cubicBezTo>
                      <a:pt x="143" y="49"/>
                      <a:pt x="140" y="50"/>
                      <a:pt x="140" y="50"/>
                    </a:cubicBezTo>
                    <a:cubicBezTo>
                      <a:pt x="137" y="49"/>
                      <a:pt x="137" y="47"/>
                      <a:pt x="136" y="45"/>
                    </a:cubicBezTo>
                    <a:cubicBezTo>
                      <a:pt x="136" y="44"/>
                      <a:pt x="135" y="44"/>
                      <a:pt x="134" y="43"/>
                    </a:cubicBezTo>
                    <a:cubicBezTo>
                      <a:pt x="134" y="42"/>
                      <a:pt x="133" y="40"/>
                      <a:pt x="132" y="40"/>
                    </a:cubicBezTo>
                    <a:cubicBezTo>
                      <a:pt x="132" y="40"/>
                      <a:pt x="130" y="43"/>
                      <a:pt x="130" y="43"/>
                    </a:cubicBezTo>
                    <a:cubicBezTo>
                      <a:pt x="129" y="42"/>
                      <a:pt x="128" y="43"/>
                      <a:pt x="128" y="43"/>
                    </a:cubicBezTo>
                    <a:cubicBezTo>
                      <a:pt x="127" y="44"/>
                      <a:pt x="126" y="44"/>
                      <a:pt x="126" y="44"/>
                    </a:cubicBezTo>
                    <a:cubicBezTo>
                      <a:pt x="128" y="43"/>
                      <a:pt x="125" y="42"/>
                      <a:pt x="123" y="42"/>
                    </a:cubicBezTo>
                    <a:cubicBezTo>
                      <a:pt x="125" y="42"/>
                      <a:pt x="124" y="40"/>
                      <a:pt x="123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8"/>
                      <a:pt x="120" y="37"/>
                      <a:pt x="119" y="36"/>
                    </a:cubicBezTo>
                    <a:cubicBezTo>
                      <a:pt x="118" y="36"/>
                      <a:pt x="112" y="35"/>
                      <a:pt x="111" y="35"/>
                    </a:cubicBezTo>
                    <a:cubicBezTo>
                      <a:pt x="110" y="36"/>
                      <a:pt x="112" y="39"/>
                      <a:pt x="112" y="40"/>
                    </a:cubicBezTo>
                    <a:cubicBezTo>
                      <a:pt x="112" y="41"/>
                      <a:pt x="110" y="42"/>
                      <a:pt x="110" y="43"/>
                    </a:cubicBezTo>
                    <a:cubicBezTo>
                      <a:pt x="110" y="45"/>
                      <a:pt x="114" y="44"/>
                      <a:pt x="113" y="47"/>
                    </a:cubicBezTo>
                    <a:cubicBezTo>
                      <a:pt x="112" y="49"/>
                      <a:pt x="110" y="49"/>
                      <a:pt x="109" y="51"/>
                    </a:cubicBezTo>
                    <a:cubicBezTo>
                      <a:pt x="108" y="52"/>
                      <a:pt x="109" y="54"/>
                      <a:pt x="110" y="55"/>
                    </a:cubicBezTo>
                    <a:cubicBezTo>
                      <a:pt x="111" y="55"/>
                      <a:pt x="109" y="57"/>
                      <a:pt x="108" y="57"/>
                    </a:cubicBezTo>
                    <a:cubicBezTo>
                      <a:pt x="106" y="58"/>
                      <a:pt x="105" y="55"/>
                      <a:pt x="104" y="53"/>
                    </a:cubicBezTo>
                    <a:cubicBezTo>
                      <a:pt x="104" y="52"/>
                      <a:pt x="104" y="50"/>
                      <a:pt x="102" y="49"/>
                    </a:cubicBezTo>
                    <a:cubicBezTo>
                      <a:pt x="101" y="49"/>
                      <a:pt x="99" y="49"/>
                      <a:pt x="99" y="50"/>
                    </a:cubicBezTo>
                    <a:cubicBezTo>
                      <a:pt x="98" y="48"/>
                      <a:pt x="95" y="47"/>
                      <a:pt x="94" y="46"/>
                    </a:cubicBezTo>
                    <a:cubicBezTo>
                      <a:pt x="91" y="46"/>
                      <a:pt x="89" y="46"/>
                      <a:pt x="87" y="46"/>
                    </a:cubicBezTo>
                    <a:cubicBezTo>
                      <a:pt x="88" y="46"/>
                      <a:pt x="87" y="42"/>
                      <a:pt x="85" y="43"/>
                    </a:cubicBezTo>
                    <a:cubicBezTo>
                      <a:pt x="85" y="42"/>
                      <a:pt x="85" y="40"/>
                      <a:pt x="85" y="39"/>
                    </a:cubicBezTo>
                    <a:cubicBezTo>
                      <a:pt x="85" y="38"/>
                      <a:pt x="86" y="37"/>
                      <a:pt x="87" y="36"/>
                    </a:cubicBezTo>
                    <a:cubicBezTo>
                      <a:pt x="87" y="36"/>
                      <a:pt x="89" y="33"/>
                      <a:pt x="89" y="33"/>
                    </a:cubicBezTo>
                    <a:cubicBezTo>
                      <a:pt x="91" y="33"/>
                      <a:pt x="93" y="33"/>
                      <a:pt x="95" y="32"/>
                    </a:cubicBezTo>
                    <a:cubicBezTo>
                      <a:pt x="96" y="30"/>
                      <a:pt x="96" y="29"/>
                      <a:pt x="97" y="27"/>
                    </a:cubicBezTo>
                    <a:cubicBezTo>
                      <a:pt x="99" y="26"/>
                      <a:pt x="101" y="28"/>
                      <a:pt x="102" y="28"/>
                    </a:cubicBezTo>
                    <a:cubicBezTo>
                      <a:pt x="105" y="28"/>
                      <a:pt x="105" y="26"/>
                      <a:pt x="103" y="24"/>
                    </a:cubicBezTo>
                    <a:cubicBezTo>
                      <a:pt x="105" y="24"/>
                      <a:pt x="104" y="22"/>
                      <a:pt x="103" y="21"/>
                    </a:cubicBezTo>
                    <a:cubicBezTo>
                      <a:pt x="102" y="21"/>
                      <a:pt x="98" y="22"/>
                      <a:pt x="100" y="23"/>
                    </a:cubicBezTo>
                    <a:cubicBezTo>
                      <a:pt x="99" y="23"/>
                      <a:pt x="96" y="29"/>
                      <a:pt x="95" y="26"/>
                    </a:cubicBezTo>
                    <a:cubicBezTo>
                      <a:pt x="94" y="25"/>
                      <a:pt x="94" y="22"/>
                      <a:pt x="93" y="22"/>
                    </a:cubicBezTo>
                    <a:cubicBezTo>
                      <a:pt x="92" y="22"/>
                      <a:pt x="91" y="23"/>
                      <a:pt x="91" y="24"/>
                    </a:cubicBezTo>
                    <a:cubicBezTo>
                      <a:pt x="92" y="23"/>
                      <a:pt x="88" y="21"/>
                      <a:pt x="87" y="21"/>
                    </a:cubicBezTo>
                    <a:cubicBezTo>
                      <a:pt x="89" y="20"/>
                      <a:pt x="87" y="19"/>
                      <a:pt x="86" y="18"/>
                    </a:cubicBezTo>
                    <a:cubicBezTo>
                      <a:pt x="85" y="17"/>
                      <a:pt x="82" y="17"/>
                      <a:pt x="81" y="18"/>
                    </a:cubicBezTo>
                    <a:cubicBezTo>
                      <a:pt x="79" y="21"/>
                      <a:pt x="83" y="21"/>
                      <a:pt x="85" y="22"/>
                    </a:cubicBezTo>
                    <a:cubicBezTo>
                      <a:pt x="85" y="22"/>
                      <a:pt x="86" y="23"/>
                      <a:pt x="86" y="23"/>
                    </a:cubicBezTo>
                    <a:cubicBezTo>
                      <a:pt x="85" y="24"/>
                      <a:pt x="83" y="24"/>
                      <a:pt x="82" y="25"/>
                    </a:cubicBezTo>
                    <a:cubicBezTo>
                      <a:pt x="82" y="26"/>
                      <a:pt x="83" y="27"/>
                      <a:pt x="82" y="28"/>
                    </a:cubicBezTo>
                    <a:cubicBezTo>
                      <a:pt x="81" y="27"/>
                      <a:pt x="81" y="25"/>
                      <a:pt x="80" y="24"/>
                    </a:cubicBezTo>
                    <a:cubicBezTo>
                      <a:pt x="81" y="26"/>
                      <a:pt x="76" y="25"/>
                      <a:pt x="76" y="25"/>
                    </a:cubicBezTo>
                    <a:cubicBezTo>
                      <a:pt x="74" y="25"/>
                      <a:pt x="71" y="26"/>
                      <a:pt x="70" y="24"/>
                    </a:cubicBezTo>
                    <a:cubicBezTo>
                      <a:pt x="70" y="24"/>
                      <a:pt x="70" y="21"/>
                      <a:pt x="71" y="22"/>
                    </a:cubicBezTo>
                    <a:cubicBezTo>
                      <a:pt x="69" y="21"/>
                      <a:pt x="69" y="20"/>
                      <a:pt x="68" y="19"/>
                    </a:cubicBezTo>
                    <a:cubicBezTo>
                      <a:pt x="64" y="21"/>
                      <a:pt x="60" y="22"/>
                      <a:pt x="57" y="24"/>
                    </a:cubicBezTo>
                    <a:cubicBezTo>
                      <a:pt x="57" y="24"/>
                      <a:pt x="58" y="24"/>
                      <a:pt x="58" y="24"/>
                    </a:cubicBezTo>
                    <a:cubicBezTo>
                      <a:pt x="59" y="24"/>
                      <a:pt x="60" y="23"/>
                      <a:pt x="61" y="23"/>
                    </a:cubicBezTo>
                    <a:cubicBezTo>
                      <a:pt x="62" y="22"/>
                      <a:pt x="65" y="21"/>
                      <a:pt x="66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2"/>
                      <a:pt x="68" y="23"/>
                      <a:pt x="69" y="24"/>
                    </a:cubicBezTo>
                    <a:cubicBezTo>
                      <a:pt x="68" y="24"/>
                      <a:pt x="66" y="24"/>
                      <a:pt x="65" y="24"/>
                    </a:cubicBezTo>
                    <a:cubicBezTo>
                      <a:pt x="65" y="24"/>
                      <a:pt x="63" y="25"/>
                      <a:pt x="63" y="26"/>
                    </a:cubicBezTo>
                    <a:cubicBezTo>
                      <a:pt x="63" y="26"/>
                      <a:pt x="64" y="27"/>
                      <a:pt x="63" y="28"/>
                    </a:cubicBezTo>
                    <a:cubicBezTo>
                      <a:pt x="62" y="27"/>
                      <a:pt x="61" y="25"/>
                      <a:pt x="58" y="25"/>
                    </a:cubicBezTo>
                    <a:cubicBezTo>
                      <a:pt x="57" y="25"/>
                      <a:pt x="56" y="25"/>
                      <a:pt x="56" y="25"/>
                    </a:cubicBezTo>
                    <a:cubicBezTo>
                      <a:pt x="44" y="31"/>
                      <a:pt x="34" y="40"/>
                      <a:pt x="27" y="51"/>
                    </a:cubicBezTo>
                    <a:cubicBezTo>
                      <a:pt x="28" y="52"/>
                      <a:pt x="28" y="52"/>
                      <a:pt x="29" y="52"/>
                    </a:cubicBezTo>
                    <a:cubicBezTo>
                      <a:pt x="30" y="53"/>
                      <a:pt x="29" y="56"/>
                      <a:pt x="31" y="54"/>
                    </a:cubicBezTo>
                    <a:cubicBezTo>
                      <a:pt x="32" y="55"/>
                      <a:pt x="32" y="56"/>
                      <a:pt x="32" y="57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8" y="61"/>
                      <a:pt x="39" y="62"/>
                      <a:pt x="39" y="63"/>
                    </a:cubicBezTo>
                    <a:cubicBezTo>
                      <a:pt x="40" y="63"/>
                      <a:pt x="39" y="64"/>
                      <a:pt x="38" y="65"/>
                    </a:cubicBezTo>
                    <a:cubicBezTo>
                      <a:pt x="38" y="65"/>
                      <a:pt x="36" y="63"/>
                      <a:pt x="36" y="63"/>
                    </a:cubicBezTo>
                    <a:cubicBezTo>
                      <a:pt x="36" y="64"/>
                      <a:pt x="36" y="67"/>
                      <a:pt x="37" y="67"/>
                    </a:cubicBezTo>
                    <a:cubicBezTo>
                      <a:pt x="35" y="67"/>
                      <a:pt x="36" y="74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77"/>
                      <a:pt x="37" y="83"/>
                      <a:pt x="39" y="83"/>
                    </a:cubicBezTo>
                    <a:cubicBezTo>
                      <a:pt x="38" y="83"/>
                      <a:pt x="42" y="88"/>
                      <a:pt x="43" y="89"/>
                    </a:cubicBezTo>
                    <a:cubicBezTo>
                      <a:pt x="44" y="90"/>
                      <a:pt x="46" y="91"/>
                      <a:pt x="47" y="92"/>
                    </a:cubicBezTo>
                    <a:cubicBezTo>
                      <a:pt x="48" y="94"/>
                      <a:pt x="48" y="96"/>
                      <a:pt x="50" y="98"/>
                    </a:cubicBezTo>
                    <a:cubicBezTo>
                      <a:pt x="50" y="99"/>
                      <a:pt x="53" y="101"/>
                      <a:pt x="52" y="103"/>
                    </a:cubicBezTo>
                    <a:cubicBezTo>
                      <a:pt x="52" y="103"/>
                      <a:pt x="52" y="103"/>
                      <a:pt x="52" y="103"/>
                    </a:cubicBezTo>
                    <a:cubicBezTo>
                      <a:pt x="52" y="105"/>
                      <a:pt x="55" y="105"/>
                      <a:pt x="56" y="106"/>
                    </a:cubicBezTo>
                    <a:cubicBezTo>
                      <a:pt x="56" y="107"/>
                      <a:pt x="56" y="110"/>
                      <a:pt x="57" y="109"/>
                    </a:cubicBezTo>
                    <a:cubicBezTo>
                      <a:pt x="57" y="106"/>
                      <a:pt x="56" y="104"/>
                      <a:pt x="54" y="102"/>
                    </a:cubicBezTo>
                    <a:cubicBezTo>
                      <a:pt x="53" y="100"/>
                      <a:pt x="53" y="99"/>
                      <a:pt x="52" y="98"/>
                    </a:cubicBezTo>
                    <a:cubicBezTo>
                      <a:pt x="52" y="97"/>
                      <a:pt x="51" y="96"/>
                      <a:pt x="51" y="95"/>
                    </a:cubicBezTo>
                    <a:cubicBezTo>
                      <a:pt x="51" y="95"/>
                      <a:pt x="54" y="96"/>
                      <a:pt x="54" y="96"/>
                    </a:cubicBezTo>
                    <a:cubicBezTo>
                      <a:pt x="53" y="98"/>
                      <a:pt x="58" y="103"/>
                      <a:pt x="59" y="104"/>
                    </a:cubicBezTo>
                    <a:cubicBezTo>
                      <a:pt x="59" y="105"/>
                      <a:pt x="62" y="108"/>
                      <a:pt x="61" y="108"/>
                    </a:cubicBezTo>
                    <a:cubicBezTo>
                      <a:pt x="62" y="108"/>
                      <a:pt x="64" y="111"/>
                      <a:pt x="65" y="112"/>
                    </a:cubicBezTo>
                    <a:cubicBezTo>
                      <a:pt x="66" y="114"/>
                      <a:pt x="66" y="116"/>
                      <a:pt x="67" y="118"/>
                    </a:cubicBezTo>
                    <a:cubicBezTo>
                      <a:pt x="67" y="120"/>
                      <a:pt x="71" y="121"/>
                      <a:pt x="73" y="122"/>
                    </a:cubicBezTo>
                    <a:cubicBezTo>
                      <a:pt x="74" y="123"/>
                      <a:pt x="76" y="124"/>
                      <a:pt x="78" y="125"/>
                    </a:cubicBezTo>
                    <a:cubicBezTo>
                      <a:pt x="80" y="126"/>
                      <a:pt x="81" y="125"/>
                      <a:pt x="83" y="125"/>
                    </a:cubicBezTo>
                    <a:cubicBezTo>
                      <a:pt x="86" y="124"/>
                      <a:pt x="86" y="128"/>
                      <a:pt x="89" y="129"/>
                    </a:cubicBezTo>
                    <a:cubicBezTo>
                      <a:pt x="90" y="130"/>
                      <a:pt x="94" y="131"/>
                      <a:pt x="95" y="130"/>
                    </a:cubicBezTo>
                    <a:cubicBezTo>
                      <a:pt x="95" y="131"/>
                      <a:pt x="98" y="136"/>
                      <a:pt x="98" y="136"/>
                    </a:cubicBezTo>
                    <a:cubicBezTo>
                      <a:pt x="99" y="137"/>
                      <a:pt x="101" y="138"/>
                      <a:pt x="103" y="140"/>
                    </a:cubicBezTo>
                    <a:cubicBezTo>
                      <a:pt x="103" y="139"/>
                      <a:pt x="103" y="139"/>
                      <a:pt x="103" y="138"/>
                    </a:cubicBezTo>
                    <a:cubicBezTo>
                      <a:pt x="103" y="140"/>
                      <a:pt x="105" y="142"/>
                      <a:pt x="106" y="142"/>
                    </a:cubicBezTo>
                    <a:cubicBezTo>
                      <a:pt x="108" y="142"/>
                      <a:pt x="108" y="139"/>
                      <a:pt x="108" y="138"/>
                    </a:cubicBezTo>
                    <a:cubicBezTo>
                      <a:pt x="106" y="139"/>
                      <a:pt x="104" y="138"/>
                      <a:pt x="102" y="136"/>
                    </a:cubicBezTo>
                    <a:cubicBezTo>
                      <a:pt x="102" y="135"/>
                      <a:pt x="100" y="132"/>
                      <a:pt x="102" y="132"/>
                    </a:cubicBezTo>
                    <a:cubicBezTo>
                      <a:pt x="104" y="132"/>
                      <a:pt x="102" y="130"/>
                      <a:pt x="102" y="129"/>
                    </a:cubicBezTo>
                    <a:cubicBezTo>
                      <a:pt x="102" y="127"/>
                      <a:pt x="100" y="126"/>
                      <a:pt x="99" y="124"/>
                    </a:cubicBezTo>
                    <a:cubicBezTo>
                      <a:pt x="99" y="126"/>
                      <a:pt x="96" y="125"/>
                      <a:pt x="96" y="124"/>
                    </a:cubicBezTo>
                    <a:cubicBezTo>
                      <a:pt x="96" y="125"/>
                      <a:pt x="95" y="125"/>
                      <a:pt x="95" y="126"/>
                    </a:cubicBezTo>
                    <a:cubicBezTo>
                      <a:pt x="95" y="126"/>
                      <a:pt x="94" y="126"/>
                      <a:pt x="93" y="126"/>
                    </a:cubicBezTo>
                    <a:cubicBezTo>
                      <a:pt x="94" y="124"/>
                      <a:pt x="94" y="122"/>
                      <a:pt x="94" y="121"/>
                    </a:cubicBezTo>
                    <a:cubicBezTo>
                      <a:pt x="95" y="119"/>
                      <a:pt x="99" y="114"/>
                      <a:pt x="94" y="115"/>
                    </a:cubicBezTo>
                    <a:cubicBezTo>
                      <a:pt x="92" y="115"/>
                      <a:pt x="91" y="115"/>
                      <a:pt x="90" y="117"/>
                    </a:cubicBezTo>
                    <a:cubicBezTo>
                      <a:pt x="90" y="119"/>
                      <a:pt x="90" y="120"/>
                      <a:pt x="88" y="121"/>
                    </a:cubicBezTo>
                    <a:cubicBezTo>
                      <a:pt x="87" y="121"/>
                      <a:pt x="84" y="121"/>
                      <a:pt x="83" y="120"/>
                    </a:cubicBezTo>
                    <a:cubicBezTo>
                      <a:pt x="80" y="119"/>
                      <a:pt x="79" y="115"/>
                      <a:pt x="79" y="112"/>
                    </a:cubicBezTo>
                    <a:cubicBezTo>
                      <a:pt x="79" y="109"/>
                      <a:pt x="80" y="106"/>
                      <a:pt x="79" y="103"/>
                    </a:cubicBezTo>
                    <a:cubicBezTo>
                      <a:pt x="79" y="102"/>
                      <a:pt x="80" y="101"/>
                      <a:pt x="81" y="101"/>
                    </a:cubicBezTo>
                    <a:cubicBezTo>
                      <a:pt x="82" y="100"/>
                      <a:pt x="83" y="101"/>
                      <a:pt x="83" y="100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4" y="100"/>
                      <a:pt x="87" y="98"/>
                      <a:pt x="89" y="99"/>
                    </a:cubicBezTo>
                    <a:cubicBezTo>
                      <a:pt x="90" y="100"/>
                      <a:pt x="91" y="100"/>
                      <a:pt x="91" y="99"/>
                    </a:cubicBezTo>
                    <a:cubicBezTo>
                      <a:pt x="92" y="98"/>
                      <a:pt x="91" y="97"/>
                      <a:pt x="91" y="96"/>
                    </a:cubicBezTo>
                    <a:cubicBezTo>
                      <a:pt x="91" y="98"/>
                      <a:pt x="93" y="98"/>
                      <a:pt x="95" y="97"/>
                    </a:cubicBezTo>
                    <a:cubicBezTo>
                      <a:pt x="95" y="98"/>
                      <a:pt x="97" y="97"/>
                      <a:pt x="98" y="98"/>
                    </a:cubicBezTo>
                    <a:cubicBezTo>
                      <a:pt x="100" y="99"/>
                      <a:pt x="100" y="100"/>
                      <a:pt x="102" y="99"/>
                    </a:cubicBezTo>
                    <a:cubicBezTo>
                      <a:pt x="103" y="100"/>
                      <a:pt x="103" y="100"/>
                      <a:pt x="103" y="101"/>
                    </a:cubicBezTo>
                    <a:cubicBezTo>
                      <a:pt x="103" y="103"/>
                      <a:pt x="104" y="106"/>
                      <a:pt x="105" y="107"/>
                    </a:cubicBezTo>
                    <a:cubicBezTo>
                      <a:pt x="108" y="108"/>
                      <a:pt x="107" y="104"/>
                      <a:pt x="107" y="103"/>
                    </a:cubicBezTo>
                    <a:cubicBezTo>
                      <a:pt x="107" y="99"/>
                      <a:pt x="107" y="99"/>
                      <a:pt x="107" y="99"/>
                    </a:cubicBezTo>
                    <a:cubicBezTo>
                      <a:pt x="103" y="98"/>
                      <a:pt x="104" y="95"/>
                      <a:pt x="107" y="93"/>
                    </a:cubicBezTo>
                    <a:cubicBezTo>
                      <a:pt x="107" y="92"/>
                      <a:pt x="110" y="91"/>
                      <a:pt x="111" y="90"/>
                    </a:cubicBezTo>
                    <a:cubicBezTo>
                      <a:pt x="112" y="90"/>
                      <a:pt x="113" y="88"/>
                      <a:pt x="113" y="86"/>
                    </a:cubicBezTo>
                    <a:cubicBezTo>
                      <a:pt x="113" y="86"/>
                      <a:pt x="114" y="86"/>
                      <a:pt x="114" y="85"/>
                    </a:cubicBezTo>
                    <a:cubicBezTo>
                      <a:pt x="114" y="85"/>
                      <a:pt x="112" y="84"/>
                      <a:pt x="112" y="84"/>
                    </a:cubicBezTo>
                    <a:cubicBezTo>
                      <a:pt x="113" y="83"/>
                      <a:pt x="113" y="83"/>
                      <a:pt x="112" y="82"/>
                    </a:cubicBezTo>
                    <a:cubicBezTo>
                      <a:pt x="113" y="81"/>
                      <a:pt x="113" y="80"/>
                      <a:pt x="114" y="80"/>
                    </a:cubicBezTo>
                    <a:cubicBezTo>
                      <a:pt x="115" y="81"/>
                      <a:pt x="118" y="79"/>
                      <a:pt x="117" y="78"/>
                    </a:cubicBezTo>
                    <a:cubicBezTo>
                      <a:pt x="118" y="76"/>
                      <a:pt x="121" y="77"/>
                      <a:pt x="121" y="75"/>
                    </a:cubicBezTo>
                    <a:cubicBezTo>
                      <a:pt x="123" y="76"/>
                      <a:pt x="122" y="74"/>
                      <a:pt x="123" y="72"/>
                    </a:cubicBezTo>
                    <a:cubicBezTo>
                      <a:pt x="124" y="71"/>
                      <a:pt x="125" y="71"/>
                      <a:pt x="126" y="71"/>
                    </a:cubicBezTo>
                    <a:cubicBezTo>
                      <a:pt x="126" y="71"/>
                      <a:pt x="129" y="69"/>
                      <a:pt x="128" y="69"/>
                    </a:cubicBezTo>
                    <a:cubicBezTo>
                      <a:pt x="130" y="69"/>
                      <a:pt x="134" y="67"/>
                      <a:pt x="131" y="65"/>
                    </a:cubicBezTo>
                    <a:cubicBezTo>
                      <a:pt x="132" y="64"/>
                      <a:pt x="130" y="64"/>
                      <a:pt x="129" y="63"/>
                    </a:cubicBezTo>
                    <a:cubicBezTo>
                      <a:pt x="130" y="63"/>
                      <a:pt x="131" y="64"/>
                      <a:pt x="132" y="63"/>
                    </a:cubicBezTo>
                    <a:cubicBezTo>
                      <a:pt x="133" y="62"/>
                      <a:pt x="132" y="61"/>
                      <a:pt x="131" y="61"/>
                    </a:cubicBezTo>
                    <a:cubicBezTo>
                      <a:pt x="129" y="61"/>
                      <a:pt x="127" y="62"/>
                      <a:pt x="126" y="63"/>
                    </a:cubicBezTo>
                    <a:cubicBezTo>
                      <a:pt x="125" y="63"/>
                      <a:pt x="124" y="65"/>
                      <a:pt x="123" y="65"/>
                    </a:cubicBezTo>
                    <a:close/>
                    <a:moveTo>
                      <a:pt x="148" y="145"/>
                    </a:moveTo>
                    <a:cubicBezTo>
                      <a:pt x="148" y="145"/>
                      <a:pt x="146" y="145"/>
                      <a:pt x="145" y="144"/>
                    </a:cubicBezTo>
                    <a:cubicBezTo>
                      <a:pt x="144" y="144"/>
                      <a:pt x="144" y="144"/>
                      <a:pt x="142" y="143"/>
                    </a:cubicBezTo>
                    <a:cubicBezTo>
                      <a:pt x="143" y="141"/>
                      <a:pt x="140" y="140"/>
                      <a:pt x="138" y="139"/>
                    </a:cubicBezTo>
                    <a:cubicBezTo>
                      <a:pt x="137" y="138"/>
                      <a:pt x="136" y="136"/>
                      <a:pt x="133" y="137"/>
                    </a:cubicBezTo>
                    <a:cubicBezTo>
                      <a:pt x="133" y="137"/>
                      <a:pt x="131" y="138"/>
                      <a:pt x="131" y="138"/>
                    </a:cubicBezTo>
                    <a:cubicBezTo>
                      <a:pt x="130" y="137"/>
                      <a:pt x="129" y="136"/>
                      <a:pt x="127" y="136"/>
                    </a:cubicBezTo>
                    <a:cubicBezTo>
                      <a:pt x="125" y="135"/>
                      <a:pt x="124" y="133"/>
                      <a:pt x="122" y="135"/>
                    </a:cubicBezTo>
                    <a:cubicBezTo>
                      <a:pt x="121" y="136"/>
                      <a:pt x="121" y="137"/>
                      <a:pt x="121" y="138"/>
                    </a:cubicBezTo>
                    <a:cubicBezTo>
                      <a:pt x="119" y="137"/>
                      <a:pt x="122" y="135"/>
                      <a:pt x="121" y="134"/>
                    </a:cubicBezTo>
                    <a:cubicBezTo>
                      <a:pt x="120" y="132"/>
                      <a:pt x="117" y="135"/>
                      <a:pt x="116" y="136"/>
                    </a:cubicBezTo>
                    <a:cubicBezTo>
                      <a:pt x="115" y="136"/>
                      <a:pt x="114" y="137"/>
                      <a:pt x="114" y="137"/>
                    </a:cubicBezTo>
                    <a:cubicBezTo>
                      <a:pt x="113" y="138"/>
                      <a:pt x="113" y="139"/>
                      <a:pt x="113" y="140"/>
                    </a:cubicBezTo>
                    <a:cubicBezTo>
                      <a:pt x="112" y="139"/>
                      <a:pt x="110" y="139"/>
                      <a:pt x="110" y="139"/>
                    </a:cubicBezTo>
                    <a:cubicBezTo>
                      <a:pt x="110" y="141"/>
                      <a:pt x="110" y="144"/>
                      <a:pt x="111" y="147"/>
                    </a:cubicBezTo>
                    <a:cubicBezTo>
                      <a:pt x="111" y="149"/>
                      <a:pt x="111" y="152"/>
                      <a:pt x="110" y="153"/>
                    </a:cubicBezTo>
                    <a:cubicBezTo>
                      <a:pt x="108" y="154"/>
                      <a:pt x="106" y="156"/>
                      <a:pt x="106" y="158"/>
                    </a:cubicBezTo>
                    <a:cubicBezTo>
                      <a:pt x="106" y="159"/>
                      <a:pt x="106" y="161"/>
                      <a:pt x="108" y="161"/>
                    </a:cubicBezTo>
                    <a:cubicBezTo>
                      <a:pt x="108" y="163"/>
                      <a:pt x="106" y="164"/>
                      <a:pt x="106" y="166"/>
                    </a:cubicBezTo>
                    <a:cubicBezTo>
                      <a:pt x="106" y="166"/>
                      <a:pt x="106" y="167"/>
                      <a:pt x="106" y="168"/>
                    </a:cubicBezTo>
                    <a:cubicBezTo>
                      <a:pt x="123" y="165"/>
                      <a:pt x="137" y="157"/>
                      <a:pt x="148" y="145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Freeform 343">
                <a:extLst>
                  <a:ext uri="{FF2B5EF4-FFF2-40B4-BE49-F238E27FC236}">
                    <a16:creationId xmlns:a16="http://schemas.microsoft.com/office/drawing/2014/main" id="{0E57FB76-2697-4C64-B7A6-0C5FE5FC6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8370" y="8732243"/>
                <a:ext cx="281376" cy="328324"/>
              </a:xfrm>
              <a:custGeom>
                <a:avLst/>
                <a:gdLst>
                  <a:gd name="T0" fmla="*/ 111 w 111"/>
                  <a:gd name="T1" fmla="*/ 46 h 130"/>
                  <a:gd name="T2" fmla="*/ 111 w 111"/>
                  <a:gd name="T3" fmla="*/ 123 h 130"/>
                  <a:gd name="T4" fmla="*/ 104 w 111"/>
                  <a:gd name="T5" fmla="*/ 130 h 130"/>
                  <a:gd name="T6" fmla="*/ 7 w 111"/>
                  <a:gd name="T7" fmla="*/ 130 h 130"/>
                  <a:gd name="T8" fmla="*/ 0 w 111"/>
                  <a:gd name="T9" fmla="*/ 123 h 130"/>
                  <a:gd name="T10" fmla="*/ 0 w 111"/>
                  <a:gd name="T11" fmla="*/ 7 h 130"/>
                  <a:gd name="T12" fmla="*/ 7 w 111"/>
                  <a:gd name="T13" fmla="*/ 0 h 130"/>
                  <a:gd name="T14" fmla="*/ 65 w 111"/>
                  <a:gd name="T15" fmla="*/ 0 h 130"/>
                  <a:gd name="T16" fmla="*/ 65 w 111"/>
                  <a:gd name="T17" fmla="*/ 39 h 130"/>
                  <a:gd name="T18" fmla="*/ 72 w 111"/>
                  <a:gd name="T19" fmla="*/ 46 h 130"/>
                  <a:gd name="T20" fmla="*/ 111 w 111"/>
                  <a:gd name="T21" fmla="*/ 46 h 130"/>
                  <a:gd name="T22" fmla="*/ 83 w 111"/>
                  <a:gd name="T23" fmla="*/ 58 h 130"/>
                  <a:gd name="T24" fmla="*/ 81 w 111"/>
                  <a:gd name="T25" fmla="*/ 56 h 130"/>
                  <a:gd name="T26" fmla="*/ 30 w 111"/>
                  <a:gd name="T27" fmla="*/ 56 h 130"/>
                  <a:gd name="T28" fmla="*/ 28 w 111"/>
                  <a:gd name="T29" fmla="*/ 58 h 130"/>
                  <a:gd name="T30" fmla="*/ 28 w 111"/>
                  <a:gd name="T31" fmla="*/ 63 h 130"/>
                  <a:gd name="T32" fmla="*/ 30 w 111"/>
                  <a:gd name="T33" fmla="*/ 65 h 130"/>
                  <a:gd name="T34" fmla="*/ 81 w 111"/>
                  <a:gd name="T35" fmla="*/ 65 h 130"/>
                  <a:gd name="T36" fmla="*/ 83 w 111"/>
                  <a:gd name="T37" fmla="*/ 63 h 130"/>
                  <a:gd name="T38" fmla="*/ 83 w 111"/>
                  <a:gd name="T39" fmla="*/ 58 h 130"/>
                  <a:gd name="T40" fmla="*/ 83 w 111"/>
                  <a:gd name="T41" fmla="*/ 77 h 130"/>
                  <a:gd name="T42" fmla="*/ 81 w 111"/>
                  <a:gd name="T43" fmla="*/ 74 h 130"/>
                  <a:gd name="T44" fmla="*/ 30 w 111"/>
                  <a:gd name="T45" fmla="*/ 74 h 130"/>
                  <a:gd name="T46" fmla="*/ 28 w 111"/>
                  <a:gd name="T47" fmla="*/ 77 h 130"/>
                  <a:gd name="T48" fmla="*/ 28 w 111"/>
                  <a:gd name="T49" fmla="*/ 81 h 130"/>
                  <a:gd name="T50" fmla="*/ 30 w 111"/>
                  <a:gd name="T51" fmla="*/ 84 h 130"/>
                  <a:gd name="T52" fmla="*/ 81 w 111"/>
                  <a:gd name="T53" fmla="*/ 84 h 130"/>
                  <a:gd name="T54" fmla="*/ 83 w 111"/>
                  <a:gd name="T55" fmla="*/ 81 h 130"/>
                  <a:gd name="T56" fmla="*/ 83 w 111"/>
                  <a:gd name="T57" fmla="*/ 77 h 130"/>
                  <a:gd name="T58" fmla="*/ 83 w 111"/>
                  <a:gd name="T59" fmla="*/ 95 h 130"/>
                  <a:gd name="T60" fmla="*/ 81 w 111"/>
                  <a:gd name="T61" fmla="*/ 93 h 130"/>
                  <a:gd name="T62" fmla="*/ 30 w 111"/>
                  <a:gd name="T63" fmla="*/ 93 h 130"/>
                  <a:gd name="T64" fmla="*/ 28 w 111"/>
                  <a:gd name="T65" fmla="*/ 95 h 130"/>
                  <a:gd name="T66" fmla="*/ 28 w 111"/>
                  <a:gd name="T67" fmla="*/ 100 h 130"/>
                  <a:gd name="T68" fmla="*/ 30 w 111"/>
                  <a:gd name="T69" fmla="*/ 102 h 130"/>
                  <a:gd name="T70" fmla="*/ 81 w 111"/>
                  <a:gd name="T71" fmla="*/ 102 h 130"/>
                  <a:gd name="T72" fmla="*/ 83 w 111"/>
                  <a:gd name="T73" fmla="*/ 100 h 130"/>
                  <a:gd name="T74" fmla="*/ 83 w 111"/>
                  <a:gd name="T75" fmla="*/ 95 h 130"/>
                  <a:gd name="T76" fmla="*/ 108 w 111"/>
                  <a:gd name="T77" fmla="*/ 37 h 130"/>
                  <a:gd name="T78" fmla="*/ 74 w 111"/>
                  <a:gd name="T79" fmla="*/ 37 h 130"/>
                  <a:gd name="T80" fmla="*/ 74 w 111"/>
                  <a:gd name="T81" fmla="*/ 3 h 130"/>
                  <a:gd name="T82" fmla="*/ 77 w 111"/>
                  <a:gd name="T83" fmla="*/ 5 h 130"/>
                  <a:gd name="T84" fmla="*/ 106 w 111"/>
                  <a:gd name="T85" fmla="*/ 34 h 130"/>
                  <a:gd name="T86" fmla="*/ 108 w 111"/>
                  <a:gd name="T87" fmla="*/ 3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1" h="130">
                    <a:moveTo>
                      <a:pt x="111" y="46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7"/>
                      <a:pt x="108" y="130"/>
                      <a:pt x="104" y="130"/>
                    </a:cubicBezTo>
                    <a:cubicBezTo>
                      <a:pt x="7" y="130"/>
                      <a:pt x="7" y="130"/>
                      <a:pt x="7" y="130"/>
                    </a:cubicBezTo>
                    <a:cubicBezTo>
                      <a:pt x="3" y="130"/>
                      <a:pt x="0" y="127"/>
                      <a:pt x="0" y="1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43"/>
                      <a:pt x="68" y="46"/>
                      <a:pt x="72" y="46"/>
                    </a:cubicBezTo>
                    <a:lnTo>
                      <a:pt x="111" y="46"/>
                    </a:lnTo>
                    <a:close/>
                    <a:moveTo>
                      <a:pt x="83" y="58"/>
                    </a:moveTo>
                    <a:cubicBezTo>
                      <a:pt x="83" y="57"/>
                      <a:pt x="82" y="56"/>
                      <a:pt x="81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9" y="65"/>
                      <a:pt x="3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4"/>
                      <a:pt x="83" y="63"/>
                    </a:cubicBezTo>
                    <a:lnTo>
                      <a:pt x="83" y="58"/>
                    </a:lnTo>
                    <a:close/>
                    <a:moveTo>
                      <a:pt x="83" y="77"/>
                    </a:moveTo>
                    <a:cubicBezTo>
                      <a:pt x="83" y="75"/>
                      <a:pt x="82" y="74"/>
                      <a:pt x="81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8" y="75"/>
                      <a:pt x="28" y="77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8" y="83"/>
                      <a:pt x="29" y="84"/>
                      <a:pt x="30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2" y="84"/>
                      <a:pt x="83" y="83"/>
                      <a:pt x="83" y="81"/>
                    </a:cubicBezTo>
                    <a:lnTo>
                      <a:pt x="83" y="77"/>
                    </a:lnTo>
                    <a:close/>
                    <a:moveTo>
                      <a:pt x="83" y="95"/>
                    </a:moveTo>
                    <a:cubicBezTo>
                      <a:pt x="83" y="94"/>
                      <a:pt x="82" y="93"/>
                      <a:pt x="81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9" y="93"/>
                      <a:pt x="28" y="94"/>
                      <a:pt x="28" y="95"/>
                    </a:cubicBezTo>
                    <a:cubicBezTo>
                      <a:pt x="28" y="100"/>
                      <a:pt x="28" y="100"/>
                      <a:pt x="28" y="100"/>
                    </a:cubicBezTo>
                    <a:cubicBezTo>
                      <a:pt x="28" y="101"/>
                      <a:pt x="29" y="102"/>
                      <a:pt x="30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2" y="102"/>
                      <a:pt x="83" y="101"/>
                      <a:pt x="83" y="100"/>
                    </a:cubicBezTo>
                    <a:lnTo>
                      <a:pt x="83" y="95"/>
                    </a:lnTo>
                    <a:close/>
                    <a:moveTo>
                      <a:pt x="108" y="3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5" y="3"/>
                      <a:pt x="76" y="4"/>
                      <a:pt x="77" y="5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7" y="35"/>
                      <a:pt x="108" y="36"/>
                      <a:pt x="108" y="3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86">
                <a:extLst>
                  <a:ext uri="{FF2B5EF4-FFF2-40B4-BE49-F238E27FC236}">
                    <a16:creationId xmlns:a16="http://schemas.microsoft.com/office/drawing/2014/main" id="{09031849-E945-40FD-816C-43D3F2493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3933" y="15279860"/>
                <a:ext cx="410250" cy="407207"/>
              </a:xfrm>
              <a:custGeom>
                <a:avLst/>
                <a:gdLst>
                  <a:gd name="T0" fmla="*/ 141 w 162"/>
                  <a:gd name="T1" fmla="*/ 162 h 162"/>
                  <a:gd name="T2" fmla="*/ 20 w 162"/>
                  <a:gd name="T3" fmla="*/ 162 h 162"/>
                  <a:gd name="T4" fmla="*/ 7 w 162"/>
                  <a:gd name="T5" fmla="*/ 139 h 162"/>
                  <a:gd name="T6" fmla="*/ 60 w 162"/>
                  <a:gd name="T7" fmla="*/ 55 h 162"/>
                  <a:gd name="T8" fmla="*/ 60 w 162"/>
                  <a:gd name="T9" fmla="*/ 13 h 162"/>
                  <a:gd name="T10" fmla="*/ 54 w 162"/>
                  <a:gd name="T11" fmla="*/ 13 h 162"/>
                  <a:gd name="T12" fmla="*/ 47 w 162"/>
                  <a:gd name="T13" fmla="*/ 7 h 162"/>
                  <a:gd name="T14" fmla="*/ 54 w 162"/>
                  <a:gd name="T15" fmla="*/ 0 h 162"/>
                  <a:gd name="T16" fmla="*/ 108 w 162"/>
                  <a:gd name="T17" fmla="*/ 0 h 162"/>
                  <a:gd name="T18" fmla="*/ 114 w 162"/>
                  <a:gd name="T19" fmla="*/ 7 h 162"/>
                  <a:gd name="T20" fmla="*/ 108 w 162"/>
                  <a:gd name="T21" fmla="*/ 13 h 162"/>
                  <a:gd name="T22" fmla="*/ 101 w 162"/>
                  <a:gd name="T23" fmla="*/ 13 h 162"/>
                  <a:gd name="T24" fmla="*/ 101 w 162"/>
                  <a:gd name="T25" fmla="*/ 55 h 162"/>
                  <a:gd name="T26" fmla="*/ 154 w 162"/>
                  <a:gd name="T27" fmla="*/ 139 h 162"/>
                  <a:gd name="T28" fmla="*/ 141 w 162"/>
                  <a:gd name="T29" fmla="*/ 162 h 162"/>
                  <a:gd name="T30" fmla="*/ 43 w 162"/>
                  <a:gd name="T31" fmla="*/ 108 h 162"/>
                  <a:gd name="T32" fmla="*/ 118 w 162"/>
                  <a:gd name="T33" fmla="*/ 108 h 162"/>
                  <a:gd name="T34" fmla="*/ 90 w 162"/>
                  <a:gd name="T35" fmla="*/ 63 h 162"/>
                  <a:gd name="T36" fmla="*/ 87 w 162"/>
                  <a:gd name="T37" fmla="*/ 59 h 162"/>
                  <a:gd name="T38" fmla="*/ 87 w 162"/>
                  <a:gd name="T39" fmla="*/ 55 h 162"/>
                  <a:gd name="T40" fmla="*/ 87 w 162"/>
                  <a:gd name="T41" fmla="*/ 13 h 162"/>
                  <a:gd name="T42" fmla="*/ 74 w 162"/>
                  <a:gd name="T43" fmla="*/ 13 h 162"/>
                  <a:gd name="T44" fmla="*/ 74 w 162"/>
                  <a:gd name="T45" fmla="*/ 55 h 162"/>
                  <a:gd name="T46" fmla="*/ 74 w 162"/>
                  <a:gd name="T47" fmla="*/ 59 h 162"/>
                  <a:gd name="T48" fmla="*/ 72 w 162"/>
                  <a:gd name="T49" fmla="*/ 63 h 162"/>
                  <a:gd name="T50" fmla="*/ 43 w 162"/>
                  <a:gd name="T5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62">
                    <a:moveTo>
                      <a:pt x="141" y="162"/>
                    </a:moveTo>
                    <a:cubicBezTo>
                      <a:pt x="20" y="162"/>
                      <a:pt x="20" y="162"/>
                      <a:pt x="20" y="162"/>
                    </a:cubicBezTo>
                    <a:cubicBezTo>
                      <a:pt x="5" y="162"/>
                      <a:pt x="0" y="151"/>
                      <a:pt x="7" y="139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0" y="13"/>
                      <a:pt x="47" y="10"/>
                      <a:pt x="47" y="7"/>
                    </a:cubicBezTo>
                    <a:cubicBezTo>
                      <a:pt x="47" y="3"/>
                      <a:pt x="50" y="0"/>
                      <a:pt x="5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1" y="0"/>
                      <a:pt x="114" y="3"/>
                      <a:pt x="114" y="7"/>
                    </a:cubicBezTo>
                    <a:cubicBezTo>
                      <a:pt x="114" y="10"/>
                      <a:pt x="111" y="13"/>
                      <a:pt x="108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62" y="151"/>
                      <a:pt x="156" y="162"/>
                      <a:pt x="141" y="162"/>
                    </a:cubicBezTo>
                    <a:close/>
                    <a:moveTo>
                      <a:pt x="43" y="108"/>
                    </a:moveTo>
                    <a:cubicBezTo>
                      <a:pt x="118" y="108"/>
                      <a:pt x="118" y="108"/>
                      <a:pt x="118" y="10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2" y="63"/>
                      <a:pt x="72" y="63"/>
                      <a:pt x="72" y="63"/>
                    </a:cubicBezTo>
                    <a:lnTo>
                      <a:pt x="43" y="10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90">
                <a:extLst>
                  <a:ext uri="{FF2B5EF4-FFF2-40B4-BE49-F238E27FC236}">
                    <a16:creationId xmlns:a16="http://schemas.microsoft.com/office/drawing/2014/main" id="{988C6FF8-1ABB-492E-807A-6D270F0A2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4214" y="13612946"/>
                <a:ext cx="329689" cy="271435"/>
              </a:xfrm>
              <a:custGeom>
                <a:avLst/>
                <a:gdLst>
                  <a:gd name="T0" fmla="*/ 109 w 109"/>
                  <a:gd name="T1" fmla="*/ 78 h 90"/>
                  <a:gd name="T2" fmla="*/ 97 w 109"/>
                  <a:gd name="T3" fmla="*/ 90 h 90"/>
                  <a:gd name="T4" fmla="*/ 12 w 109"/>
                  <a:gd name="T5" fmla="*/ 90 h 90"/>
                  <a:gd name="T6" fmla="*/ 0 w 109"/>
                  <a:gd name="T7" fmla="*/ 78 h 90"/>
                  <a:gd name="T8" fmla="*/ 0 w 109"/>
                  <a:gd name="T9" fmla="*/ 56 h 90"/>
                  <a:gd name="T10" fmla="*/ 2 w 109"/>
                  <a:gd name="T11" fmla="*/ 51 h 90"/>
                  <a:gd name="T12" fmla="*/ 15 w 109"/>
                  <a:gd name="T13" fmla="*/ 8 h 90"/>
                  <a:gd name="T14" fmla="*/ 27 w 109"/>
                  <a:gd name="T15" fmla="*/ 0 h 90"/>
                  <a:gd name="T16" fmla="*/ 82 w 109"/>
                  <a:gd name="T17" fmla="*/ 0 h 90"/>
                  <a:gd name="T18" fmla="*/ 94 w 109"/>
                  <a:gd name="T19" fmla="*/ 8 h 90"/>
                  <a:gd name="T20" fmla="*/ 107 w 109"/>
                  <a:gd name="T21" fmla="*/ 51 h 90"/>
                  <a:gd name="T22" fmla="*/ 109 w 109"/>
                  <a:gd name="T23" fmla="*/ 56 h 90"/>
                  <a:gd name="T24" fmla="*/ 109 w 109"/>
                  <a:gd name="T25" fmla="*/ 78 h 90"/>
                  <a:gd name="T26" fmla="*/ 100 w 109"/>
                  <a:gd name="T27" fmla="*/ 56 h 90"/>
                  <a:gd name="T28" fmla="*/ 97 w 109"/>
                  <a:gd name="T29" fmla="*/ 54 h 90"/>
                  <a:gd name="T30" fmla="*/ 12 w 109"/>
                  <a:gd name="T31" fmla="*/ 54 h 90"/>
                  <a:gd name="T32" fmla="*/ 9 w 109"/>
                  <a:gd name="T33" fmla="*/ 56 h 90"/>
                  <a:gd name="T34" fmla="*/ 9 w 109"/>
                  <a:gd name="T35" fmla="*/ 78 h 90"/>
                  <a:gd name="T36" fmla="*/ 12 w 109"/>
                  <a:gd name="T37" fmla="*/ 81 h 90"/>
                  <a:gd name="T38" fmla="*/ 97 w 109"/>
                  <a:gd name="T39" fmla="*/ 81 h 90"/>
                  <a:gd name="T40" fmla="*/ 100 w 109"/>
                  <a:gd name="T41" fmla="*/ 78 h 90"/>
                  <a:gd name="T42" fmla="*/ 100 w 109"/>
                  <a:gd name="T43" fmla="*/ 56 h 90"/>
                  <a:gd name="T44" fmla="*/ 96 w 109"/>
                  <a:gd name="T45" fmla="*/ 45 h 90"/>
                  <a:gd name="T46" fmla="*/ 85 w 109"/>
                  <a:gd name="T47" fmla="*/ 11 h 90"/>
                  <a:gd name="T48" fmla="*/ 82 w 109"/>
                  <a:gd name="T49" fmla="*/ 9 h 90"/>
                  <a:gd name="T50" fmla="*/ 27 w 109"/>
                  <a:gd name="T51" fmla="*/ 9 h 90"/>
                  <a:gd name="T52" fmla="*/ 24 w 109"/>
                  <a:gd name="T53" fmla="*/ 11 h 90"/>
                  <a:gd name="T54" fmla="*/ 13 w 109"/>
                  <a:gd name="T55" fmla="*/ 45 h 90"/>
                  <a:gd name="T56" fmla="*/ 96 w 109"/>
                  <a:gd name="T57" fmla="*/ 45 h 90"/>
                  <a:gd name="T58" fmla="*/ 68 w 109"/>
                  <a:gd name="T59" fmla="*/ 73 h 90"/>
                  <a:gd name="T60" fmla="*/ 62 w 109"/>
                  <a:gd name="T61" fmla="*/ 67 h 90"/>
                  <a:gd name="T62" fmla="*/ 68 w 109"/>
                  <a:gd name="T63" fmla="*/ 62 h 90"/>
                  <a:gd name="T64" fmla="*/ 74 w 109"/>
                  <a:gd name="T65" fmla="*/ 67 h 90"/>
                  <a:gd name="T66" fmla="*/ 68 w 109"/>
                  <a:gd name="T67" fmla="*/ 73 h 90"/>
                  <a:gd name="T68" fmla="*/ 86 w 109"/>
                  <a:gd name="T69" fmla="*/ 73 h 90"/>
                  <a:gd name="T70" fmla="*/ 80 w 109"/>
                  <a:gd name="T71" fmla="*/ 67 h 90"/>
                  <a:gd name="T72" fmla="*/ 86 w 109"/>
                  <a:gd name="T73" fmla="*/ 62 h 90"/>
                  <a:gd name="T74" fmla="*/ 92 w 109"/>
                  <a:gd name="T75" fmla="*/ 67 h 90"/>
                  <a:gd name="T76" fmla="*/ 86 w 109"/>
                  <a:gd name="T77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9" h="90">
                    <a:moveTo>
                      <a:pt x="109" y="78"/>
                    </a:moveTo>
                    <a:cubicBezTo>
                      <a:pt x="109" y="85"/>
                      <a:pt x="104" y="90"/>
                      <a:pt x="97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6" y="90"/>
                      <a:pt x="0" y="85"/>
                      <a:pt x="0" y="7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2"/>
                      <a:pt x="2" y="5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3"/>
                      <a:pt x="22" y="0"/>
                      <a:pt x="2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7" y="0"/>
                      <a:pt x="92" y="3"/>
                      <a:pt x="94" y="8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08" y="52"/>
                      <a:pt x="109" y="54"/>
                      <a:pt x="109" y="56"/>
                    </a:cubicBezTo>
                    <a:lnTo>
                      <a:pt x="109" y="78"/>
                    </a:lnTo>
                    <a:close/>
                    <a:moveTo>
                      <a:pt x="100" y="56"/>
                    </a:moveTo>
                    <a:cubicBezTo>
                      <a:pt x="100" y="55"/>
                      <a:pt x="99" y="54"/>
                      <a:pt x="97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9" y="55"/>
                      <a:pt x="9" y="5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80"/>
                      <a:pt x="11" y="81"/>
                      <a:pt x="12" y="81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99" y="81"/>
                      <a:pt x="100" y="80"/>
                      <a:pt x="100" y="78"/>
                    </a:cubicBezTo>
                    <a:lnTo>
                      <a:pt x="100" y="56"/>
                    </a:lnTo>
                    <a:close/>
                    <a:moveTo>
                      <a:pt x="96" y="45"/>
                    </a:move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9"/>
                      <a:pt x="83" y="9"/>
                      <a:pt x="82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4" y="9"/>
                      <a:pt x="24" y="11"/>
                    </a:cubicBezTo>
                    <a:cubicBezTo>
                      <a:pt x="13" y="45"/>
                      <a:pt x="13" y="45"/>
                      <a:pt x="13" y="45"/>
                    </a:cubicBezTo>
                    <a:lnTo>
                      <a:pt x="96" y="45"/>
                    </a:lnTo>
                    <a:close/>
                    <a:moveTo>
                      <a:pt x="68" y="73"/>
                    </a:moveTo>
                    <a:cubicBezTo>
                      <a:pt x="65" y="73"/>
                      <a:pt x="62" y="70"/>
                      <a:pt x="62" y="67"/>
                    </a:cubicBezTo>
                    <a:cubicBezTo>
                      <a:pt x="62" y="64"/>
                      <a:pt x="65" y="62"/>
                      <a:pt x="68" y="62"/>
                    </a:cubicBezTo>
                    <a:cubicBezTo>
                      <a:pt x="71" y="62"/>
                      <a:pt x="74" y="64"/>
                      <a:pt x="74" y="67"/>
                    </a:cubicBezTo>
                    <a:cubicBezTo>
                      <a:pt x="74" y="70"/>
                      <a:pt x="71" y="73"/>
                      <a:pt x="68" y="73"/>
                    </a:cubicBezTo>
                    <a:close/>
                    <a:moveTo>
                      <a:pt x="86" y="73"/>
                    </a:moveTo>
                    <a:cubicBezTo>
                      <a:pt x="83" y="73"/>
                      <a:pt x="80" y="70"/>
                      <a:pt x="80" y="67"/>
                    </a:cubicBezTo>
                    <a:cubicBezTo>
                      <a:pt x="80" y="64"/>
                      <a:pt x="83" y="62"/>
                      <a:pt x="86" y="62"/>
                    </a:cubicBezTo>
                    <a:cubicBezTo>
                      <a:pt x="89" y="62"/>
                      <a:pt x="92" y="64"/>
                      <a:pt x="92" y="67"/>
                    </a:cubicBezTo>
                    <a:cubicBezTo>
                      <a:pt x="92" y="70"/>
                      <a:pt x="89" y="73"/>
                      <a:pt x="86" y="73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10">
                <a:extLst>
                  <a:ext uri="{FF2B5EF4-FFF2-40B4-BE49-F238E27FC236}">
                    <a16:creationId xmlns:a16="http://schemas.microsoft.com/office/drawing/2014/main" id="{2C354631-DA10-4302-9936-272F1FD0C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3933" y="11498138"/>
                <a:ext cx="410250" cy="409338"/>
              </a:xfrm>
              <a:custGeom>
                <a:avLst/>
                <a:gdLst>
                  <a:gd name="T0" fmla="*/ 154 w 162"/>
                  <a:gd name="T1" fmla="*/ 139 h 162"/>
                  <a:gd name="T2" fmla="*/ 139 w 162"/>
                  <a:gd name="T3" fmla="*/ 154 h 162"/>
                  <a:gd name="T4" fmla="*/ 119 w 162"/>
                  <a:gd name="T5" fmla="*/ 162 h 162"/>
                  <a:gd name="T6" fmla="*/ 99 w 162"/>
                  <a:gd name="T7" fmla="*/ 154 h 162"/>
                  <a:gd name="T8" fmla="*/ 79 w 162"/>
                  <a:gd name="T9" fmla="*/ 133 h 162"/>
                  <a:gd name="T10" fmla="*/ 70 w 162"/>
                  <a:gd name="T11" fmla="*/ 113 h 162"/>
                  <a:gd name="T12" fmla="*/ 79 w 162"/>
                  <a:gd name="T13" fmla="*/ 92 h 162"/>
                  <a:gd name="T14" fmla="*/ 70 w 162"/>
                  <a:gd name="T15" fmla="*/ 83 h 162"/>
                  <a:gd name="T16" fmla="*/ 50 w 162"/>
                  <a:gd name="T17" fmla="*/ 92 h 162"/>
                  <a:gd name="T18" fmla="*/ 29 w 162"/>
                  <a:gd name="T19" fmla="*/ 84 h 162"/>
                  <a:gd name="T20" fmla="*/ 9 w 162"/>
                  <a:gd name="T21" fmla="*/ 63 h 162"/>
                  <a:gd name="T22" fmla="*/ 0 w 162"/>
                  <a:gd name="T23" fmla="*/ 43 h 162"/>
                  <a:gd name="T24" fmla="*/ 9 w 162"/>
                  <a:gd name="T25" fmla="*/ 23 h 162"/>
                  <a:gd name="T26" fmla="*/ 23 w 162"/>
                  <a:gd name="T27" fmla="*/ 8 h 162"/>
                  <a:gd name="T28" fmla="*/ 44 w 162"/>
                  <a:gd name="T29" fmla="*/ 0 h 162"/>
                  <a:gd name="T30" fmla="*/ 64 w 162"/>
                  <a:gd name="T31" fmla="*/ 8 h 162"/>
                  <a:gd name="T32" fmla="*/ 84 w 162"/>
                  <a:gd name="T33" fmla="*/ 29 h 162"/>
                  <a:gd name="T34" fmla="*/ 93 w 162"/>
                  <a:gd name="T35" fmla="*/ 49 h 162"/>
                  <a:gd name="T36" fmla="*/ 84 w 162"/>
                  <a:gd name="T37" fmla="*/ 70 h 162"/>
                  <a:gd name="T38" fmla="*/ 93 w 162"/>
                  <a:gd name="T39" fmla="*/ 79 h 162"/>
                  <a:gd name="T40" fmla="*/ 113 w 162"/>
                  <a:gd name="T41" fmla="*/ 70 h 162"/>
                  <a:gd name="T42" fmla="*/ 133 w 162"/>
                  <a:gd name="T43" fmla="*/ 78 h 162"/>
                  <a:gd name="T44" fmla="*/ 154 w 162"/>
                  <a:gd name="T45" fmla="*/ 99 h 162"/>
                  <a:gd name="T46" fmla="*/ 162 w 162"/>
                  <a:gd name="T47" fmla="*/ 119 h 162"/>
                  <a:gd name="T48" fmla="*/ 154 w 162"/>
                  <a:gd name="T49" fmla="*/ 139 h 162"/>
                  <a:gd name="T50" fmla="*/ 71 w 162"/>
                  <a:gd name="T51" fmla="*/ 42 h 162"/>
                  <a:gd name="T52" fmla="*/ 50 w 162"/>
                  <a:gd name="T53" fmla="*/ 22 h 162"/>
                  <a:gd name="T54" fmla="*/ 44 w 162"/>
                  <a:gd name="T55" fmla="*/ 19 h 162"/>
                  <a:gd name="T56" fmla="*/ 37 w 162"/>
                  <a:gd name="T57" fmla="*/ 22 h 162"/>
                  <a:gd name="T58" fmla="*/ 22 w 162"/>
                  <a:gd name="T59" fmla="*/ 36 h 162"/>
                  <a:gd name="T60" fmla="*/ 20 w 162"/>
                  <a:gd name="T61" fmla="*/ 43 h 162"/>
                  <a:gd name="T62" fmla="*/ 22 w 162"/>
                  <a:gd name="T63" fmla="*/ 50 h 162"/>
                  <a:gd name="T64" fmla="*/ 43 w 162"/>
                  <a:gd name="T65" fmla="*/ 70 h 162"/>
                  <a:gd name="T66" fmla="*/ 50 w 162"/>
                  <a:gd name="T67" fmla="*/ 73 h 162"/>
                  <a:gd name="T68" fmla="*/ 57 w 162"/>
                  <a:gd name="T69" fmla="*/ 70 h 162"/>
                  <a:gd name="T70" fmla="*/ 50 w 162"/>
                  <a:gd name="T71" fmla="*/ 59 h 162"/>
                  <a:gd name="T72" fmla="*/ 59 w 162"/>
                  <a:gd name="T73" fmla="*/ 49 h 162"/>
                  <a:gd name="T74" fmla="*/ 70 w 162"/>
                  <a:gd name="T75" fmla="*/ 56 h 162"/>
                  <a:gd name="T76" fmla="*/ 74 w 162"/>
                  <a:gd name="T77" fmla="*/ 49 h 162"/>
                  <a:gd name="T78" fmla="*/ 71 w 162"/>
                  <a:gd name="T79" fmla="*/ 42 h 162"/>
                  <a:gd name="T80" fmla="*/ 141 w 162"/>
                  <a:gd name="T81" fmla="*/ 112 h 162"/>
                  <a:gd name="T82" fmla="*/ 120 w 162"/>
                  <a:gd name="T83" fmla="*/ 92 h 162"/>
                  <a:gd name="T84" fmla="*/ 113 w 162"/>
                  <a:gd name="T85" fmla="*/ 89 h 162"/>
                  <a:gd name="T86" fmla="*/ 106 w 162"/>
                  <a:gd name="T87" fmla="*/ 92 h 162"/>
                  <a:gd name="T88" fmla="*/ 113 w 162"/>
                  <a:gd name="T89" fmla="*/ 103 h 162"/>
                  <a:gd name="T90" fmla="*/ 104 w 162"/>
                  <a:gd name="T91" fmla="*/ 113 h 162"/>
                  <a:gd name="T92" fmla="*/ 93 w 162"/>
                  <a:gd name="T93" fmla="*/ 106 h 162"/>
                  <a:gd name="T94" fmla="*/ 89 w 162"/>
                  <a:gd name="T95" fmla="*/ 113 h 162"/>
                  <a:gd name="T96" fmla="*/ 92 w 162"/>
                  <a:gd name="T97" fmla="*/ 120 h 162"/>
                  <a:gd name="T98" fmla="*/ 112 w 162"/>
                  <a:gd name="T99" fmla="*/ 140 h 162"/>
                  <a:gd name="T100" fmla="*/ 119 w 162"/>
                  <a:gd name="T101" fmla="*/ 143 h 162"/>
                  <a:gd name="T102" fmla="*/ 126 w 162"/>
                  <a:gd name="T103" fmla="*/ 140 h 162"/>
                  <a:gd name="T104" fmla="*/ 141 w 162"/>
                  <a:gd name="T105" fmla="*/ 126 h 162"/>
                  <a:gd name="T106" fmla="*/ 143 w 162"/>
                  <a:gd name="T107" fmla="*/ 119 h 162"/>
                  <a:gd name="T108" fmla="*/ 141 w 162"/>
                  <a:gd name="T109" fmla="*/ 11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2" h="162">
                    <a:moveTo>
                      <a:pt x="154" y="139"/>
                    </a:move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4" y="159"/>
                      <a:pt x="127" y="162"/>
                      <a:pt x="119" y="162"/>
                    </a:cubicBezTo>
                    <a:cubicBezTo>
                      <a:pt x="112" y="162"/>
                      <a:pt x="104" y="159"/>
                      <a:pt x="99" y="15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3" y="128"/>
                      <a:pt x="70" y="120"/>
                      <a:pt x="70" y="113"/>
                    </a:cubicBezTo>
                    <a:cubicBezTo>
                      <a:pt x="70" y="105"/>
                      <a:pt x="73" y="98"/>
                      <a:pt x="79" y="92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65" y="89"/>
                      <a:pt x="58" y="92"/>
                      <a:pt x="50" y="92"/>
                    </a:cubicBezTo>
                    <a:cubicBezTo>
                      <a:pt x="42" y="92"/>
                      <a:pt x="35" y="89"/>
                      <a:pt x="29" y="8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3" y="58"/>
                      <a:pt x="0" y="51"/>
                      <a:pt x="0" y="43"/>
                    </a:cubicBezTo>
                    <a:cubicBezTo>
                      <a:pt x="0" y="35"/>
                      <a:pt x="4" y="28"/>
                      <a:pt x="9" y="23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9" y="3"/>
                      <a:pt x="36" y="0"/>
                      <a:pt x="44" y="0"/>
                    </a:cubicBezTo>
                    <a:cubicBezTo>
                      <a:pt x="51" y="0"/>
                      <a:pt x="59" y="3"/>
                      <a:pt x="64" y="8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90" y="34"/>
                      <a:pt x="93" y="42"/>
                      <a:pt x="93" y="49"/>
                    </a:cubicBezTo>
                    <a:cubicBezTo>
                      <a:pt x="93" y="57"/>
                      <a:pt x="89" y="64"/>
                      <a:pt x="84" y="70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8" y="73"/>
                      <a:pt x="105" y="70"/>
                      <a:pt x="113" y="70"/>
                    </a:cubicBezTo>
                    <a:cubicBezTo>
                      <a:pt x="121" y="70"/>
                      <a:pt x="128" y="73"/>
                      <a:pt x="133" y="78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60" y="104"/>
                      <a:pt x="162" y="111"/>
                      <a:pt x="162" y="119"/>
                    </a:cubicBezTo>
                    <a:cubicBezTo>
                      <a:pt x="162" y="127"/>
                      <a:pt x="159" y="134"/>
                      <a:pt x="154" y="139"/>
                    </a:cubicBezTo>
                    <a:close/>
                    <a:moveTo>
                      <a:pt x="71" y="42"/>
                    </a:move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0"/>
                      <a:pt x="46" y="19"/>
                      <a:pt x="44" y="19"/>
                    </a:cubicBezTo>
                    <a:cubicBezTo>
                      <a:pt x="41" y="19"/>
                      <a:pt x="39" y="20"/>
                      <a:pt x="37" y="2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8"/>
                      <a:pt x="20" y="40"/>
                      <a:pt x="20" y="43"/>
                    </a:cubicBezTo>
                    <a:cubicBezTo>
                      <a:pt x="20" y="45"/>
                      <a:pt x="20" y="48"/>
                      <a:pt x="22" y="5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3" y="73"/>
                      <a:pt x="55" y="72"/>
                      <a:pt x="57" y="70"/>
                    </a:cubicBezTo>
                    <a:cubicBezTo>
                      <a:pt x="54" y="67"/>
                      <a:pt x="50" y="64"/>
                      <a:pt x="50" y="59"/>
                    </a:cubicBezTo>
                    <a:cubicBezTo>
                      <a:pt x="50" y="53"/>
                      <a:pt x="54" y="49"/>
                      <a:pt x="59" y="49"/>
                    </a:cubicBezTo>
                    <a:cubicBezTo>
                      <a:pt x="64" y="49"/>
                      <a:pt x="67" y="53"/>
                      <a:pt x="70" y="56"/>
                    </a:cubicBezTo>
                    <a:cubicBezTo>
                      <a:pt x="72" y="54"/>
                      <a:pt x="74" y="52"/>
                      <a:pt x="74" y="49"/>
                    </a:cubicBezTo>
                    <a:cubicBezTo>
                      <a:pt x="74" y="47"/>
                      <a:pt x="73" y="44"/>
                      <a:pt x="71" y="42"/>
                    </a:cubicBezTo>
                    <a:close/>
                    <a:moveTo>
                      <a:pt x="141" y="112"/>
                    </a:moveTo>
                    <a:cubicBezTo>
                      <a:pt x="120" y="92"/>
                      <a:pt x="120" y="92"/>
                      <a:pt x="120" y="92"/>
                    </a:cubicBezTo>
                    <a:cubicBezTo>
                      <a:pt x="118" y="90"/>
                      <a:pt x="116" y="89"/>
                      <a:pt x="113" y="89"/>
                    </a:cubicBezTo>
                    <a:cubicBezTo>
                      <a:pt x="110" y="89"/>
                      <a:pt x="108" y="90"/>
                      <a:pt x="106" y="92"/>
                    </a:cubicBezTo>
                    <a:cubicBezTo>
                      <a:pt x="109" y="95"/>
                      <a:pt x="113" y="98"/>
                      <a:pt x="113" y="103"/>
                    </a:cubicBezTo>
                    <a:cubicBezTo>
                      <a:pt x="113" y="108"/>
                      <a:pt x="109" y="113"/>
                      <a:pt x="104" y="113"/>
                    </a:cubicBezTo>
                    <a:cubicBezTo>
                      <a:pt x="99" y="113"/>
                      <a:pt x="96" y="109"/>
                      <a:pt x="93" y="106"/>
                    </a:cubicBezTo>
                    <a:cubicBezTo>
                      <a:pt x="90" y="108"/>
                      <a:pt x="89" y="110"/>
                      <a:pt x="89" y="113"/>
                    </a:cubicBezTo>
                    <a:cubicBezTo>
                      <a:pt x="89" y="115"/>
                      <a:pt x="90" y="118"/>
                      <a:pt x="92" y="120"/>
                    </a:cubicBezTo>
                    <a:cubicBezTo>
                      <a:pt x="112" y="140"/>
                      <a:pt x="112" y="140"/>
                      <a:pt x="112" y="140"/>
                    </a:cubicBezTo>
                    <a:cubicBezTo>
                      <a:pt x="114" y="142"/>
                      <a:pt x="117" y="143"/>
                      <a:pt x="119" y="143"/>
                    </a:cubicBezTo>
                    <a:cubicBezTo>
                      <a:pt x="122" y="143"/>
                      <a:pt x="124" y="142"/>
                      <a:pt x="126" y="140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2" y="124"/>
                      <a:pt x="143" y="122"/>
                      <a:pt x="143" y="119"/>
                    </a:cubicBezTo>
                    <a:cubicBezTo>
                      <a:pt x="143" y="117"/>
                      <a:pt x="142" y="114"/>
                      <a:pt x="141" y="112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F1A00645-88F0-4230-9A5C-9563B0DB08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8652" y="10963921"/>
                <a:ext cx="400813" cy="269307"/>
              </a:xfrm>
              <a:custGeom>
                <a:avLst/>
                <a:gdLst>
                  <a:gd name="T0" fmla="*/ 95 w 110"/>
                  <a:gd name="T1" fmla="*/ 21 h 74"/>
                  <a:gd name="T2" fmla="*/ 90 w 110"/>
                  <a:gd name="T3" fmla="*/ 33 h 74"/>
                  <a:gd name="T4" fmla="*/ 99 w 110"/>
                  <a:gd name="T5" fmla="*/ 63 h 74"/>
                  <a:gd name="T6" fmla="*/ 99 w 110"/>
                  <a:gd name="T7" fmla="*/ 68 h 74"/>
                  <a:gd name="T8" fmla="*/ 104 w 110"/>
                  <a:gd name="T9" fmla="*/ 74 h 74"/>
                  <a:gd name="T10" fmla="*/ 104 w 110"/>
                  <a:gd name="T11" fmla="*/ 74 h 74"/>
                  <a:gd name="T12" fmla="*/ 110 w 110"/>
                  <a:gd name="T13" fmla="*/ 69 h 74"/>
                  <a:gd name="T14" fmla="*/ 110 w 110"/>
                  <a:gd name="T15" fmla="*/ 63 h 74"/>
                  <a:gd name="T16" fmla="*/ 95 w 110"/>
                  <a:gd name="T17" fmla="*/ 21 h 74"/>
                  <a:gd name="T18" fmla="*/ 55 w 110"/>
                  <a:gd name="T19" fmla="*/ 15 h 74"/>
                  <a:gd name="T20" fmla="*/ 62 w 110"/>
                  <a:gd name="T21" fmla="*/ 15 h 74"/>
                  <a:gd name="T22" fmla="*/ 70 w 110"/>
                  <a:gd name="T23" fmla="*/ 6 h 74"/>
                  <a:gd name="T24" fmla="*/ 55 w 110"/>
                  <a:gd name="T25" fmla="*/ 4 h 74"/>
                  <a:gd name="T26" fmla="*/ 0 w 110"/>
                  <a:gd name="T27" fmla="*/ 63 h 74"/>
                  <a:gd name="T28" fmla="*/ 1 w 110"/>
                  <a:gd name="T29" fmla="*/ 69 h 74"/>
                  <a:gd name="T30" fmla="*/ 7 w 110"/>
                  <a:gd name="T31" fmla="*/ 74 h 74"/>
                  <a:gd name="T32" fmla="*/ 12 w 110"/>
                  <a:gd name="T33" fmla="*/ 68 h 74"/>
                  <a:gd name="T34" fmla="*/ 11 w 110"/>
                  <a:gd name="T35" fmla="*/ 63 h 74"/>
                  <a:gd name="T36" fmla="*/ 55 w 110"/>
                  <a:gd name="T37" fmla="*/ 15 h 74"/>
                  <a:gd name="T38" fmla="*/ 45 w 110"/>
                  <a:gd name="T39" fmla="*/ 56 h 74"/>
                  <a:gd name="T40" fmla="*/ 49 w 110"/>
                  <a:gd name="T41" fmla="*/ 71 h 74"/>
                  <a:gd name="T42" fmla="*/ 64 w 110"/>
                  <a:gd name="T43" fmla="*/ 67 h 74"/>
                  <a:gd name="T44" fmla="*/ 89 w 110"/>
                  <a:gd name="T45" fmla="*/ 1 h 74"/>
                  <a:gd name="T46" fmla="*/ 45 w 110"/>
                  <a:gd name="T4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74">
                    <a:moveTo>
                      <a:pt x="95" y="21"/>
                    </a:moveTo>
                    <a:cubicBezTo>
                      <a:pt x="93" y="26"/>
                      <a:pt x="92" y="30"/>
                      <a:pt x="90" y="33"/>
                    </a:cubicBezTo>
                    <a:cubicBezTo>
                      <a:pt x="96" y="41"/>
                      <a:pt x="99" y="51"/>
                      <a:pt x="99" y="63"/>
                    </a:cubicBezTo>
                    <a:cubicBezTo>
                      <a:pt x="99" y="64"/>
                      <a:pt x="99" y="66"/>
                      <a:pt x="99" y="68"/>
                    </a:cubicBezTo>
                    <a:cubicBezTo>
                      <a:pt x="98" y="71"/>
                      <a:pt x="101" y="73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7" y="74"/>
                      <a:pt x="109" y="72"/>
                      <a:pt x="110" y="69"/>
                    </a:cubicBezTo>
                    <a:cubicBezTo>
                      <a:pt x="110" y="67"/>
                      <a:pt x="110" y="65"/>
                      <a:pt x="110" y="63"/>
                    </a:cubicBezTo>
                    <a:cubicBezTo>
                      <a:pt x="110" y="46"/>
                      <a:pt x="104" y="32"/>
                      <a:pt x="95" y="21"/>
                    </a:cubicBezTo>
                    <a:close/>
                    <a:moveTo>
                      <a:pt x="55" y="15"/>
                    </a:moveTo>
                    <a:cubicBezTo>
                      <a:pt x="58" y="15"/>
                      <a:pt x="60" y="15"/>
                      <a:pt x="62" y="15"/>
                    </a:cubicBezTo>
                    <a:cubicBezTo>
                      <a:pt x="65" y="12"/>
                      <a:pt x="67" y="9"/>
                      <a:pt x="70" y="6"/>
                    </a:cubicBezTo>
                    <a:cubicBezTo>
                      <a:pt x="65" y="4"/>
                      <a:pt x="60" y="4"/>
                      <a:pt x="55" y="4"/>
                    </a:cubicBezTo>
                    <a:cubicBezTo>
                      <a:pt x="25" y="4"/>
                      <a:pt x="0" y="30"/>
                      <a:pt x="0" y="63"/>
                    </a:cubicBezTo>
                    <a:cubicBezTo>
                      <a:pt x="0" y="65"/>
                      <a:pt x="1" y="67"/>
                      <a:pt x="1" y="69"/>
                    </a:cubicBezTo>
                    <a:cubicBezTo>
                      <a:pt x="1" y="72"/>
                      <a:pt x="4" y="74"/>
                      <a:pt x="7" y="74"/>
                    </a:cubicBezTo>
                    <a:cubicBezTo>
                      <a:pt x="10" y="73"/>
                      <a:pt x="12" y="71"/>
                      <a:pt x="12" y="68"/>
                    </a:cubicBezTo>
                    <a:cubicBezTo>
                      <a:pt x="11" y="66"/>
                      <a:pt x="11" y="64"/>
                      <a:pt x="11" y="63"/>
                    </a:cubicBezTo>
                    <a:cubicBezTo>
                      <a:pt x="11" y="36"/>
                      <a:pt x="31" y="15"/>
                      <a:pt x="55" y="15"/>
                    </a:cubicBezTo>
                    <a:close/>
                    <a:moveTo>
                      <a:pt x="45" y="56"/>
                    </a:moveTo>
                    <a:cubicBezTo>
                      <a:pt x="41" y="63"/>
                      <a:pt x="44" y="68"/>
                      <a:pt x="49" y="71"/>
                    </a:cubicBezTo>
                    <a:cubicBezTo>
                      <a:pt x="54" y="74"/>
                      <a:pt x="60" y="74"/>
                      <a:pt x="64" y="67"/>
                    </a:cubicBezTo>
                    <a:cubicBezTo>
                      <a:pt x="68" y="61"/>
                      <a:pt x="92" y="2"/>
                      <a:pt x="89" y="1"/>
                    </a:cubicBezTo>
                    <a:cubicBezTo>
                      <a:pt x="87" y="0"/>
                      <a:pt x="49" y="50"/>
                      <a:pt x="45" y="5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143">
                <a:extLst>
                  <a:ext uri="{FF2B5EF4-FFF2-40B4-BE49-F238E27FC236}">
                    <a16:creationId xmlns:a16="http://schemas.microsoft.com/office/drawing/2014/main" id="{6B917B37-C2EB-4703-9E7C-961D89640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1522" y="15951976"/>
                <a:ext cx="335073" cy="332587"/>
              </a:xfrm>
              <a:custGeom>
                <a:avLst/>
                <a:gdLst>
                  <a:gd name="T0" fmla="*/ 122 w 132"/>
                  <a:gd name="T1" fmla="*/ 132 h 132"/>
                  <a:gd name="T2" fmla="*/ 114 w 132"/>
                  <a:gd name="T3" fmla="*/ 129 h 132"/>
                  <a:gd name="T4" fmla="*/ 87 w 132"/>
                  <a:gd name="T5" fmla="*/ 102 h 132"/>
                  <a:gd name="T6" fmla="*/ 56 w 132"/>
                  <a:gd name="T7" fmla="*/ 112 h 132"/>
                  <a:gd name="T8" fmla="*/ 0 w 132"/>
                  <a:gd name="T9" fmla="*/ 56 h 132"/>
                  <a:gd name="T10" fmla="*/ 56 w 132"/>
                  <a:gd name="T11" fmla="*/ 0 h 132"/>
                  <a:gd name="T12" fmla="*/ 111 w 132"/>
                  <a:gd name="T13" fmla="*/ 56 h 132"/>
                  <a:gd name="T14" fmla="*/ 102 w 132"/>
                  <a:gd name="T15" fmla="*/ 88 h 132"/>
                  <a:gd name="T16" fmla="*/ 129 w 132"/>
                  <a:gd name="T17" fmla="*/ 115 h 132"/>
                  <a:gd name="T18" fmla="*/ 132 w 132"/>
                  <a:gd name="T19" fmla="*/ 122 h 132"/>
                  <a:gd name="T20" fmla="*/ 122 w 132"/>
                  <a:gd name="T21" fmla="*/ 132 h 132"/>
                  <a:gd name="T22" fmla="*/ 56 w 132"/>
                  <a:gd name="T23" fmla="*/ 21 h 132"/>
                  <a:gd name="T24" fmla="*/ 20 w 132"/>
                  <a:gd name="T25" fmla="*/ 56 h 132"/>
                  <a:gd name="T26" fmla="*/ 56 w 132"/>
                  <a:gd name="T27" fmla="*/ 92 h 132"/>
                  <a:gd name="T28" fmla="*/ 91 w 132"/>
                  <a:gd name="T29" fmla="*/ 56 h 132"/>
                  <a:gd name="T30" fmla="*/ 56 w 132"/>
                  <a:gd name="T31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32">
                    <a:moveTo>
                      <a:pt x="122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87" y="102"/>
                      <a:pt x="87" y="102"/>
                      <a:pt x="87" y="102"/>
                    </a:cubicBezTo>
                    <a:cubicBezTo>
                      <a:pt x="78" y="109"/>
                      <a:pt x="67" y="112"/>
                      <a:pt x="56" y="112"/>
                    </a:cubicBezTo>
                    <a:cubicBezTo>
                      <a:pt x="25" y="112"/>
                      <a:pt x="0" y="87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86" y="0"/>
                      <a:pt x="111" y="25"/>
                      <a:pt x="111" y="56"/>
                    </a:cubicBezTo>
                    <a:cubicBezTo>
                      <a:pt x="111" y="68"/>
                      <a:pt x="108" y="79"/>
                      <a:pt x="102" y="88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31" y="117"/>
                      <a:pt x="132" y="120"/>
                      <a:pt x="132" y="122"/>
                    </a:cubicBezTo>
                    <a:cubicBezTo>
                      <a:pt x="132" y="128"/>
                      <a:pt x="127" y="132"/>
                      <a:pt x="122" y="132"/>
                    </a:cubicBezTo>
                    <a:close/>
                    <a:moveTo>
                      <a:pt x="56" y="21"/>
                    </a:moveTo>
                    <a:cubicBezTo>
                      <a:pt x="36" y="21"/>
                      <a:pt x="20" y="37"/>
                      <a:pt x="20" y="56"/>
                    </a:cubicBezTo>
                    <a:cubicBezTo>
                      <a:pt x="20" y="76"/>
                      <a:pt x="36" y="92"/>
                      <a:pt x="56" y="92"/>
                    </a:cubicBezTo>
                    <a:cubicBezTo>
                      <a:pt x="75" y="92"/>
                      <a:pt x="91" y="76"/>
                      <a:pt x="91" y="56"/>
                    </a:cubicBezTo>
                    <a:cubicBezTo>
                      <a:pt x="91" y="37"/>
                      <a:pt x="75" y="21"/>
                      <a:pt x="56" y="21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264">
                <a:extLst>
                  <a:ext uri="{FF2B5EF4-FFF2-40B4-BE49-F238E27FC236}">
                    <a16:creationId xmlns:a16="http://schemas.microsoft.com/office/drawing/2014/main" id="{9556B4B3-1C70-45DB-81FF-7252A30CC3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0351" y="16608807"/>
                <a:ext cx="517414" cy="466888"/>
              </a:xfrm>
              <a:custGeom>
                <a:avLst/>
                <a:gdLst>
                  <a:gd name="T0" fmla="*/ 53 w 93"/>
                  <a:gd name="T1" fmla="*/ 49 h 85"/>
                  <a:gd name="T2" fmla="*/ 56 w 93"/>
                  <a:gd name="T3" fmla="*/ 60 h 85"/>
                  <a:gd name="T4" fmla="*/ 47 w 93"/>
                  <a:gd name="T5" fmla="*/ 67 h 85"/>
                  <a:gd name="T6" fmla="*/ 37 w 93"/>
                  <a:gd name="T7" fmla="*/ 72 h 85"/>
                  <a:gd name="T8" fmla="*/ 25 w 93"/>
                  <a:gd name="T9" fmla="*/ 72 h 85"/>
                  <a:gd name="T10" fmla="*/ 14 w 93"/>
                  <a:gd name="T11" fmla="*/ 67 h 85"/>
                  <a:gd name="T12" fmla="*/ 5 w 93"/>
                  <a:gd name="T13" fmla="*/ 60 h 85"/>
                  <a:gd name="T14" fmla="*/ 8 w 93"/>
                  <a:gd name="T15" fmla="*/ 49 h 85"/>
                  <a:gd name="T16" fmla="*/ 0 w 93"/>
                  <a:gd name="T17" fmla="*/ 38 h 85"/>
                  <a:gd name="T18" fmla="*/ 10 w 93"/>
                  <a:gd name="T19" fmla="*/ 31 h 85"/>
                  <a:gd name="T20" fmla="*/ 6 w 93"/>
                  <a:gd name="T21" fmla="*/ 24 h 85"/>
                  <a:gd name="T22" fmla="*/ 20 w 93"/>
                  <a:gd name="T23" fmla="*/ 21 h 85"/>
                  <a:gd name="T24" fmla="*/ 26 w 93"/>
                  <a:gd name="T25" fmla="*/ 11 h 85"/>
                  <a:gd name="T26" fmla="*/ 38 w 93"/>
                  <a:gd name="T27" fmla="*/ 20 h 85"/>
                  <a:gd name="T28" fmla="*/ 48 w 93"/>
                  <a:gd name="T29" fmla="*/ 17 h 85"/>
                  <a:gd name="T30" fmla="*/ 56 w 93"/>
                  <a:gd name="T31" fmla="*/ 26 h 85"/>
                  <a:gd name="T32" fmla="*/ 61 w 93"/>
                  <a:gd name="T33" fmla="*/ 36 h 85"/>
                  <a:gd name="T34" fmla="*/ 31 w 93"/>
                  <a:gd name="T35" fmla="*/ 30 h 85"/>
                  <a:gd name="T36" fmla="*/ 43 w 93"/>
                  <a:gd name="T37" fmla="*/ 42 h 85"/>
                  <a:gd name="T38" fmla="*/ 86 w 93"/>
                  <a:gd name="T39" fmla="*/ 22 h 85"/>
                  <a:gd name="T40" fmla="*/ 86 w 93"/>
                  <a:gd name="T41" fmla="*/ 32 h 85"/>
                  <a:gd name="T42" fmla="*/ 74 w 93"/>
                  <a:gd name="T43" fmla="*/ 30 h 85"/>
                  <a:gd name="T44" fmla="*/ 62 w 93"/>
                  <a:gd name="T45" fmla="*/ 32 h 85"/>
                  <a:gd name="T46" fmla="*/ 63 w 93"/>
                  <a:gd name="T47" fmla="*/ 22 h 85"/>
                  <a:gd name="T48" fmla="*/ 63 w 93"/>
                  <a:gd name="T49" fmla="*/ 13 h 85"/>
                  <a:gd name="T50" fmla="*/ 62 w 93"/>
                  <a:gd name="T51" fmla="*/ 3 h 85"/>
                  <a:gd name="T52" fmla="*/ 74 w 93"/>
                  <a:gd name="T53" fmla="*/ 5 h 85"/>
                  <a:gd name="T54" fmla="*/ 80 w 93"/>
                  <a:gd name="T55" fmla="*/ 0 h 85"/>
                  <a:gd name="T56" fmla="*/ 84 w 93"/>
                  <a:gd name="T57" fmla="*/ 10 h 85"/>
                  <a:gd name="T58" fmla="*/ 93 w 93"/>
                  <a:gd name="T59" fmla="*/ 21 h 85"/>
                  <a:gd name="T60" fmla="*/ 84 w 93"/>
                  <a:gd name="T61" fmla="*/ 74 h 85"/>
                  <a:gd name="T62" fmla="*/ 80 w 93"/>
                  <a:gd name="T63" fmla="*/ 85 h 85"/>
                  <a:gd name="T64" fmla="*/ 73 w 93"/>
                  <a:gd name="T65" fmla="*/ 79 h 85"/>
                  <a:gd name="T66" fmla="*/ 62 w 93"/>
                  <a:gd name="T67" fmla="*/ 81 h 85"/>
                  <a:gd name="T68" fmla="*/ 56 w 93"/>
                  <a:gd name="T69" fmla="*/ 70 h 85"/>
                  <a:gd name="T70" fmla="*/ 64 w 93"/>
                  <a:gd name="T71" fmla="*/ 60 h 85"/>
                  <a:gd name="T72" fmla="*/ 68 w 93"/>
                  <a:gd name="T73" fmla="*/ 49 h 85"/>
                  <a:gd name="T74" fmla="*/ 76 w 93"/>
                  <a:gd name="T75" fmla="*/ 55 h 85"/>
                  <a:gd name="T76" fmla="*/ 86 w 93"/>
                  <a:gd name="T77" fmla="*/ 53 h 85"/>
                  <a:gd name="T78" fmla="*/ 86 w 93"/>
                  <a:gd name="T79" fmla="*/ 62 h 85"/>
                  <a:gd name="T80" fmla="*/ 74 w 93"/>
                  <a:gd name="T81" fmla="*/ 11 h 85"/>
                  <a:gd name="T82" fmla="*/ 80 w 93"/>
                  <a:gd name="T83" fmla="*/ 17 h 85"/>
                  <a:gd name="T84" fmla="*/ 68 w 93"/>
                  <a:gd name="T85" fmla="*/ 67 h 85"/>
                  <a:gd name="T86" fmla="*/ 74 w 93"/>
                  <a:gd name="T8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" h="85">
                    <a:moveTo>
                      <a:pt x="62" y="47"/>
                    </a:moveTo>
                    <a:cubicBezTo>
                      <a:pt x="62" y="47"/>
                      <a:pt x="61" y="48"/>
                      <a:pt x="61" y="48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51"/>
                      <a:pt x="52" y="52"/>
                      <a:pt x="52" y="53"/>
                    </a:cubicBezTo>
                    <a:cubicBezTo>
                      <a:pt x="53" y="55"/>
                      <a:pt x="54" y="57"/>
                      <a:pt x="56" y="59"/>
                    </a:cubicBezTo>
                    <a:cubicBezTo>
                      <a:pt x="56" y="59"/>
                      <a:pt x="56" y="59"/>
                      <a:pt x="56" y="60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55" y="62"/>
                      <a:pt x="50" y="68"/>
                      <a:pt x="48" y="68"/>
                    </a:cubicBezTo>
                    <a:cubicBezTo>
                      <a:pt x="48" y="68"/>
                      <a:pt x="47" y="68"/>
                      <a:pt x="47" y="67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0" y="64"/>
                      <a:pt x="39" y="64"/>
                      <a:pt x="38" y="65"/>
                    </a:cubicBezTo>
                    <a:cubicBezTo>
                      <a:pt x="38" y="67"/>
                      <a:pt x="37" y="70"/>
                      <a:pt x="37" y="72"/>
                    </a:cubicBezTo>
                    <a:cubicBezTo>
                      <a:pt x="37" y="73"/>
                      <a:pt x="36" y="73"/>
                      <a:pt x="35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3"/>
                      <a:pt x="25" y="73"/>
                      <a:pt x="25" y="72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2" y="64"/>
                      <a:pt x="21" y="64"/>
                      <a:pt x="20" y="63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2" y="67"/>
                    </a:cubicBezTo>
                    <a:cubicBezTo>
                      <a:pt x="11" y="66"/>
                      <a:pt x="5" y="61"/>
                      <a:pt x="5" y="60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57"/>
                      <a:pt x="9" y="55"/>
                      <a:pt x="10" y="53"/>
                    </a:cubicBezTo>
                    <a:cubicBezTo>
                      <a:pt x="9" y="52"/>
                      <a:pt x="9" y="51"/>
                      <a:pt x="8" y="49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6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4"/>
                      <a:pt x="9" y="33"/>
                      <a:pt x="10" y="31"/>
                    </a:cubicBezTo>
                    <a:cubicBezTo>
                      <a:pt x="9" y="29"/>
                      <a:pt x="7" y="28"/>
                      <a:pt x="6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3"/>
                      <a:pt x="12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2" y="20"/>
                      <a:pt x="24" y="20"/>
                    </a:cubicBezTo>
                    <a:cubicBezTo>
                      <a:pt x="24" y="17"/>
                      <a:pt x="24" y="15"/>
                      <a:pt x="25" y="12"/>
                    </a:cubicBezTo>
                    <a:cubicBezTo>
                      <a:pt x="25" y="12"/>
                      <a:pt x="26" y="11"/>
                      <a:pt x="26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7" y="12"/>
                      <a:pt x="37" y="1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40" y="21"/>
                      <a:pt x="41" y="21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8"/>
                      <a:pt x="56" y="23"/>
                      <a:pt x="56" y="25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4" y="28"/>
                      <a:pt x="53" y="29"/>
                      <a:pt x="52" y="31"/>
                    </a:cubicBezTo>
                    <a:cubicBezTo>
                      <a:pt x="52" y="33"/>
                      <a:pt x="53" y="34"/>
                      <a:pt x="53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7"/>
                      <a:pt x="62" y="38"/>
                    </a:cubicBezTo>
                    <a:lnTo>
                      <a:pt x="62" y="47"/>
                    </a:lnTo>
                    <a:close/>
                    <a:moveTo>
                      <a:pt x="31" y="30"/>
                    </a:moveTo>
                    <a:cubicBezTo>
                      <a:pt x="24" y="30"/>
                      <a:pt x="18" y="35"/>
                      <a:pt x="18" y="42"/>
                    </a:cubicBezTo>
                    <a:cubicBezTo>
                      <a:pt x="18" y="49"/>
                      <a:pt x="24" y="55"/>
                      <a:pt x="31" y="55"/>
                    </a:cubicBezTo>
                    <a:cubicBezTo>
                      <a:pt x="38" y="55"/>
                      <a:pt x="43" y="49"/>
                      <a:pt x="43" y="42"/>
                    </a:cubicBezTo>
                    <a:cubicBezTo>
                      <a:pt x="43" y="35"/>
                      <a:pt x="38" y="30"/>
                      <a:pt x="31" y="30"/>
                    </a:cubicBezTo>
                    <a:close/>
                    <a:moveTo>
                      <a:pt x="93" y="21"/>
                    </a:moveTo>
                    <a:cubicBezTo>
                      <a:pt x="93" y="22"/>
                      <a:pt x="87" y="22"/>
                      <a:pt x="86" y="22"/>
                    </a:cubicBezTo>
                    <a:cubicBezTo>
                      <a:pt x="85" y="23"/>
                      <a:pt x="85" y="24"/>
                      <a:pt x="84" y="25"/>
                    </a:cubicBezTo>
                    <a:cubicBezTo>
                      <a:pt x="85" y="26"/>
                      <a:pt x="87" y="31"/>
                      <a:pt x="87" y="31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6" y="32"/>
                      <a:pt x="81" y="35"/>
                      <a:pt x="80" y="35"/>
                    </a:cubicBezTo>
                    <a:cubicBezTo>
                      <a:pt x="80" y="35"/>
                      <a:pt x="76" y="30"/>
                      <a:pt x="76" y="30"/>
                    </a:cubicBezTo>
                    <a:cubicBezTo>
                      <a:pt x="75" y="30"/>
                      <a:pt x="75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2" y="30"/>
                      <a:pt x="69" y="35"/>
                      <a:pt x="68" y="35"/>
                    </a:cubicBezTo>
                    <a:cubicBezTo>
                      <a:pt x="68" y="35"/>
                      <a:pt x="63" y="32"/>
                      <a:pt x="62" y="32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4" y="26"/>
                      <a:pt x="64" y="25"/>
                    </a:cubicBezTo>
                    <a:cubicBezTo>
                      <a:pt x="64" y="24"/>
                      <a:pt x="63" y="23"/>
                      <a:pt x="63" y="22"/>
                    </a:cubicBezTo>
                    <a:cubicBezTo>
                      <a:pt x="62" y="22"/>
                      <a:pt x="56" y="22"/>
                      <a:pt x="56" y="21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3"/>
                      <a:pt x="62" y="13"/>
                      <a:pt x="63" y="13"/>
                    </a:cubicBezTo>
                    <a:cubicBezTo>
                      <a:pt x="63" y="12"/>
                      <a:pt x="64" y="11"/>
                      <a:pt x="64" y="10"/>
                    </a:cubicBezTo>
                    <a:cubicBezTo>
                      <a:pt x="64" y="9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8" y="0"/>
                      <a:pt x="68" y="0"/>
                    </a:cubicBezTo>
                    <a:cubicBezTo>
                      <a:pt x="69" y="0"/>
                      <a:pt x="72" y="4"/>
                      <a:pt x="73" y="5"/>
                    </a:cubicBezTo>
                    <a:cubicBezTo>
                      <a:pt x="73" y="5"/>
                      <a:pt x="74" y="5"/>
                      <a:pt x="74" y="5"/>
                    </a:cubicBezTo>
                    <a:cubicBezTo>
                      <a:pt x="75" y="5"/>
                      <a:pt x="75" y="5"/>
                      <a:pt x="76" y="5"/>
                    </a:cubicBezTo>
                    <a:cubicBezTo>
                      <a:pt x="77" y="3"/>
                      <a:pt x="78" y="1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6" y="3"/>
                      <a:pt x="86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4"/>
                      <a:pt x="85" y="9"/>
                      <a:pt x="84" y="10"/>
                    </a:cubicBezTo>
                    <a:cubicBezTo>
                      <a:pt x="85" y="11"/>
                      <a:pt x="85" y="12"/>
                      <a:pt x="86" y="13"/>
                    </a:cubicBezTo>
                    <a:cubicBezTo>
                      <a:pt x="87" y="13"/>
                      <a:pt x="93" y="13"/>
                      <a:pt x="93" y="14"/>
                    </a:cubicBezTo>
                    <a:lnTo>
                      <a:pt x="93" y="21"/>
                    </a:lnTo>
                    <a:close/>
                    <a:moveTo>
                      <a:pt x="93" y="70"/>
                    </a:moveTo>
                    <a:cubicBezTo>
                      <a:pt x="93" y="71"/>
                      <a:pt x="87" y="72"/>
                      <a:pt x="86" y="72"/>
                    </a:cubicBezTo>
                    <a:cubicBezTo>
                      <a:pt x="85" y="73"/>
                      <a:pt x="85" y="74"/>
                      <a:pt x="84" y="74"/>
                    </a:cubicBezTo>
                    <a:cubicBezTo>
                      <a:pt x="85" y="75"/>
                      <a:pt x="87" y="80"/>
                      <a:pt x="87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2"/>
                      <a:pt x="81" y="85"/>
                      <a:pt x="80" y="85"/>
                    </a:cubicBezTo>
                    <a:cubicBezTo>
                      <a:pt x="80" y="85"/>
                      <a:pt x="76" y="80"/>
                      <a:pt x="76" y="79"/>
                    </a:cubicBezTo>
                    <a:cubicBezTo>
                      <a:pt x="75" y="79"/>
                      <a:pt x="75" y="79"/>
                      <a:pt x="74" y="79"/>
                    </a:cubicBezTo>
                    <a:cubicBezTo>
                      <a:pt x="74" y="79"/>
                      <a:pt x="73" y="79"/>
                      <a:pt x="73" y="79"/>
                    </a:cubicBezTo>
                    <a:cubicBezTo>
                      <a:pt x="72" y="80"/>
                      <a:pt x="69" y="85"/>
                      <a:pt x="68" y="85"/>
                    </a:cubicBezTo>
                    <a:cubicBezTo>
                      <a:pt x="68" y="85"/>
                      <a:pt x="63" y="82"/>
                      <a:pt x="62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2" y="80"/>
                      <a:pt x="64" y="75"/>
                      <a:pt x="64" y="74"/>
                    </a:cubicBezTo>
                    <a:cubicBezTo>
                      <a:pt x="64" y="74"/>
                      <a:pt x="63" y="73"/>
                      <a:pt x="63" y="72"/>
                    </a:cubicBezTo>
                    <a:cubicBezTo>
                      <a:pt x="62" y="72"/>
                      <a:pt x="56" y="71"/>
                      <a:pt x="56" y="70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62" y="62"/>
                      <a:pt x="63" y="62"/>
                    </a:cubicBezTo>
                    <a:cubicBezTo>
                      <a:pt x="63" y="61"/>
                      <a:pt x="64" y="60"/>
                      <a:pt x="64" y="60"/>
                    </a:cubicBezTo>
                    <a:cubicBezTo>
                      <a:pt x="64" y="59"/>
                      <a:pt x="62" y="54"/>
                      <a:pt x="62" y="53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2"/>
                      <a:pt x="68" y="49"/>
                      <a:pt x="68" y="49"/>
                    </a:cubicBezTo>
                    <a:cubicBezTo>
                      <a:pt x="69" y="49"/>
                      <a:pt x="72" y="54"/>
                      <a:pt x="73" y="55"/>
                    </a:cubicBezTo>
                    <a:cubicBezTo>
                      <a:pt x="73" y="55"/>
                      <a:pt x="74" y="55"/>
                      <a:pt x="74" y="55"/>
                    </a:cubicBezTo>
                    <a:cubicBezTo>
                      <a:pt x="75" y="55"/>
                      <a:pt x="75" y="55"/>
                      <a:pt x="76" y="55"/>
                    </a:cubicBezTo>
                    <a:cubicBezTo>
                      <a:pt x="77" y="53"/>
                      <a:pt x="78" y="51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6" y="52"/>
                      <a:pt x="86" y="53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7" y="54"/>
                      <a:pt x="85" y="59"/>
                      <a:pt x="84" y="60"/>
                    </a:cubicBezTo>
                    <a:cubicBezTo>
                      <a:pt x="85" y="60"/>
                      <a:pt x="85" y="61"/>
                      <a:pt x="86" y="62"/>
                    </a:cubicBezTo>
                    <a:cubicBezTo>
                      <a:pt x="87" y="62"/>
                      <a:pt x="93" y="63"/>
                      <a:pt x="93" y="64"/>
                    </a:cubicBezTo>
                    <a:lnTo>
                      <a:pt x="93" y="70"/>
                    </a:lnTo>
                    <a:close/>
                    <a:moveTo>
                      <a:pt x="74" y="11"/>
                    </a:moveTo>
                    <a:cubicBezTo>
                      <a:pt x="71" y="11"/>
                      <a:pt x="68" y="14"/>
                      <a:pt x="68" y="17"/>
                    </a:cubicBezTo>
                    <a:cubicBezTo>
                      <a:pt x="68" y="21"/>
                      <a:pt x="71" y="24"/>
                      <a:pt x="74" y="24"/>
                    </a:cubicBezTo>
                    <a:cubicBezTo>
                      <a:pt x="78" y="24"/>
                      <a:pt x="80" y="21"/>
                      <a:pt x="80" y="17"/>
                    </a:cubicBezTo>
                    <a:cubicBezTo>
                      <a:pt x="80" y="14"/>
                      <a:pt x="78" y="11"/>
                      <a:pt x="74" y="11"/>
                    </a:cubicBezTo>
                    <a:close/>
                    <a:moveTo>
                      <a:pt x="74" y="61"/>
                    </a:moveTo>
                    <a:cubicBezTo>
                      <a:pt x="71" y="61"/>
                      <a:pt x="68" y="64"/>
                      <a:pt x="68" y="67"/>
                    </a:cubicBezTo>
                    <a:cubicBezTo>
                      <a:pt x="68" y="70"/>
                      <a:pt x="71" y="73"/>
                      <a:pt x="74" y="73"/>
                    </a:cubicBezTo>
                    <a:cubicBezTo>
                      <a:pt x="78" y="73"/>
                      <a:pt x="80" y="70"/>
                      <a:pt x="80" y="67"/>
                    </a:cubicBezTo>
                    <a:cubicBezTo>
                      <a:pt x="80" y="64"/>
                      <a:pt x="78" y="61"/>
                      <a:pt x="74" y="61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267">
                <a:extLst>
                  <a:ext uri="{FF2B5EF4-FFF2-40B4-BE49-F238E27FC236}">
                    <a16:creationId xmlns:a16="http://schemas.microsoft.com/office/drawing/2014/main" id="{00EEC0C8-B5A5-453B-BD8F-3BC603310D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1974" y="7874794"/>
                <a:ext cx="454169" cy="512673"/>
              </a:xfrm>
              <a:custGeom>
                <a:avLst/>
                <a:gdLst>
                  <a:gd name="T0" fmla="*/ 81 w 86"/>
                  <a:gd name="T1" fmla="*/ 59 h 98"/>
                  <a:gd name="T2" fmla="*/ 81 w 86"/>
                  <a:gd name="T3" fmla="*/ 15 h 98"/>
                  <a:gd name="T4" fmla="*/ 86 w 86"/>
                  <a:gd name="T5" fmla="*/ 10 h 98"/>
                  <a:gd name="T6" fmla="*/ 81 w 86"/>
                  <a:gd name="T7" fmla="*/ 5 h 98"/>
                  <a:gd name="T8" fmla="*/ 45 w 86"/>
                  <a:gd name="T9" fmla="*/ 5 h 98"/>
                  <a:gd name="T10" fmla="*/ 43 w 86"/>
                  <a:gd name="T11" fmla="*/ 0 h 98"/>
                  <a:gd name="T12" fmla="*/ 42 w 86"/>
                  <a:gd name="T13" fmla="*/ 0 h 98"/>
                  <a:gd name="T14" fmla="*/ 40 w 86"/>
                  <a:gd name="T15" fmla="*/ 5 h 98"/>
                  <a:gd name="T16" fmla="*/ 5 w 86"/>
                  <a:gd name="T17" fmla="*/ 5 h 98"/>
                  <a:gd name="T18" fmla="*/ 0 w 86"/>
                  <a:gd name="T19" fmla="*/ 10 h 98"/>
                  <a:gd name="T20" fmla="*/ 5 w 86"/>
                  <a:gd name="T21" fmla="*/ 15 h 98"/>
                  <a:gd name="T22" fmla="*/ 5 w 86"/>
                  <a:gd name="T23" fmla="*/ 59 h 98"/>
                  <a:gd name="T24" fmla="*/ 0 w 86"/>
                  <a:gd name="T25" fmla="*/ 64 h 98"/>
                  <a:gd name="T26" fmla="*/ 5 w 86"/>
                  <a:gd name="T27" fmla="*/ 69 h 98"/>
                  <a:gd name="T28" fmla="*/ 39 w 86"/>
                  <a:gd name="T29" fmla="*/ 69 h 98"/>
                  <a:gd name="T30" fmla="*/ 39 w 86"/>
                  <a:gd name="T31" fmla="*/ 75 h 98"/>
                  <a:gd name="T32" fmla="*/ 21 w 86"/>
                  <a:gd name="T33" fmla="*/ 86 h 98"/>
                  <a:gd name="T34" fmla="*/ 23 w 86"/>
                  <a:gd name="T35" fmla="*/ 89 h 98"/>
                  <a:gd name="T36" fmla="*/ 39 w 86"/>
                  <a:gd name="T37" fmla="*/ 82 h 98"/>
                  <a:gd name="T38" fmla="*/ 39 w 86"/>
                  <a:gd name="T39" fmla="*/ 95 h 98"/>
                  <a:gd name="T40" fmla="*/ 42 w 86"/>
                  <a:gd name="T41" fmla="*/ 98 h 98"/>
                  <a:gd name="T42" fmla="*/ 46 w 86"/>
                  <a:gd name="T43" fmla="*/ 95 h 98"/>
                  <a:gd name="T44" fmla="*/ 46 w 86"/>
                  <a:gd name="T45" fmla="*/ 82 h 98"/>
                  <a:gd name="T46" fmla="*/ 62 w 86"/>
                  <a:gd name="T47" fmla="*/ 89 h 98"/>
                  <a:gd name="T48" fmla="*/ 64 w 86"/>
                  <a:gd name="T49" fmla="*/ 86 h 98"/>
                  <a:gd name="T50" fmla="*/ 46 w 86"/>
                  <a:gd name="T51" fmla="*/ 75 h 98"/>
                  <a:gd name="T52" fmla="*/ 46 w 86"/>
                  <a:gd name="T53" fmla="*/ 69 h 98"/>
                  <a:gd name="T54" fmla="*/ 81 w 86"/>
                  <a:gd name="T55" fmla="*/ 69 h 98"/>
                  <a:gd name="T56" fmla="*/ 86 w 86"/>
                  <a:gd name="T57" fmla="*/ 64 h 98"/>
                  <a:gd name="T58" fmla="*/ 81 w 86"/>
                  <a:gd name="T59" fmla="*/ 59 h 98"/>
                  <a:gd name="T60" fmla="*/ 75 w 86"/>
                  <a:gd name="T61" fmla="*/ 59 h 98"/>
                  <a:gd name="T62" fmla="*/ 11 w 86"/>
                  <a:gd name="T63" fmla="*/ 59 h 98"/>
                  <a:gd name="T64" fmla="*/ 11 w 86"/>
                  <a:gd name="T65" fmla="*/ 15 h 98"/>
                  <a:gd name="T66" fmla="*/ 75 w 86"/>
                  <a:gd name="T67" fmla="*/ 15 h 98"/>
                  <a:gd name="T68" fmla="*/ 75 w 86"/>
                  <a:gd name="T69" fmla="*/ 59 h 98"/>
                  <a:gd name="T70" fmla="*/ 54 w 86"/>
                  <a:gd name="T71" fmla="*/ 23 h 98"/>
                  <a:gd name="T72" fmla="*/ 45 w 86"/>
                  <a:gd name="T73" fmla="*/ 23 h 98"/>
                  <a:gd name="T74" fmla="*/ 45 w 86"/>
                  <a:gd name="T75" fmla="*/ 52 h 98"/>
                  <a:gd name="T76" fmla="*/ 54 w 86"/>
                  <a:gd name="T77" fmla="*/ 52 h 98"/>
                  <a:gd name="T78" fmla="*/ 54 w 86"/>
                  <a:gd name="T79" fmla="*/ 23 h 98"/>
                  <a:gd name="T80" fmla="*/ 67 w 86"/>
                  <a:gd name="T81" fmla="*/ 37 h 98"/>
                  <a:gd name="T82" fmla="*/ 58 w 86"/>
                  <a:gd name="T83" fmla="*/ 37 h 98"/>
                  <a:gd name="T84" fmla="*/ 58 w 86"/>
                  <a:gd name="T85" fmla="*/ 52 h 98"/>
                  <a:gd name="T86" fmla="*/ 67 w 86"/>
                  <a:gd name="T87" fmla="*/ 52 h 98"/>
                  <a:gd name="T88" fmla="*/ 67 w 86"/>
                  <a:gd name="T89" fmla="*/ 37 h 98"/>
                  <a:gd name="T90" fmla="*/ 28 w 86"/>
                  <a:gd name="T91" fmla="*/ 42 h 98"/>
                  <a:gd name="T92" fmla="*/ 19 w 86"/>
                  <a:gd name="T93" fmla="*/ 42 h 98"/>
                  <a:gd name="T94" fmla="*/ 19 w 86"/>
                  <a:gd name="T95" fmla="*/ 52 h 98"/>
                  <a:gd name="T96" fmla="*/ 28 w 86"/>
                  <a:gd name="T97" fmla="*/ 52 h 98"/>
                  <a:gd name="T98" fmla="*/ 28 w 86"/>
                  <a:gd name="T99" fmla="*/ 42 h 98"/>
                  <a:gd name="T100" fmla="*/ 41 w 86"/>
                  <a:gd name="T101" fmla="*/ 32 h 98"/>
                  <a:gd name="T102" fmla="*/ 32 w 86"/>
                  <a:gd name="T103" fmla="*/ 32 h 98"/>
                  <a:gd name="T104" fmla="*/ 32 w 86"/>
                  <a:gd name="T105" fmla="*/ 52 h 98"/>
                  <a:gd name="T106" fmla="*/ 41 w 86"/>
                  <a:gd name="T107" fmla="*/ 52 h 98"/>
                  <a:gd name="T108" fmla="*/ 41 w 86"/>
                  <a:gd name="T109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98">
                    <a:moveTo>
                      <a:pt x="81" y="59"/>
                    </a:moveTo>
                    <a:cubicBezTo>
                      <a:pt x="81" y="15"/>
                      <a:pt x="81" y="15"/>
                      <a:pt x="81" y="15"/>
                    </a:cubicBezTo>
                    <a:cubicBezTo>
                      <a:pt x="84" y="15"/>
                      <a:pt x="86" y="13"/>
                      <a:pt x="86" y="10"/>
                    </a:cubicBezTo>
                    <a:cubicBezTo>
                      <a:pt x="86" y="7"/>
                      <a:pt x="84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2"/>
                      <a:pt x="2" y="14"/>
                      <a:pt x="5" y="1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59"/>
                      <a:pt x="0" y="61"/>
                      <a:pt x="0" y="64"/>
                    </a:cubicBezTo>
                    <a:cubicBezTo>
                      <a:pt x="0" y="67"/>
                      <a:pt x="2" y="69"/>
                      <a:pt x="5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9" y="97"/>
                      <a:pt x="40" y="98"/>
                      <a:pt x="42" y="98"/>
                    </a:cubicBezTo>
                    <a:cubicBezTo>
                      <a:pt x="44" y="98"/>
                      <a:pt x="46" y="97"/>
                      <a:pt x="46" y="95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84" y="69"/>
                      <a:pt x="86" y="67"/>
                      <a:pt x="86" y="64"/>
                    </a:cubicBezTo>
                    <a:cubicBezTo>
                      <a:pt x="86" y="61"/>
                      <a:pt x="84" y="59"/>
                      <a:pt x="81" y="59"/>
                    </a:cubicBezTo>
                    <a:close/>
                    <a:moveTo>
                      <a:pt x="75" y="59"/>
                    </a:move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75" y="15"/>
                      <a:pt x="75" y="15"/>
                      <a:pt x="75" y="15"/>
                    </a:cubicBezTo>
                    <a:lnTo>
                      <a:pt x="75" y="59"/>
                    </a:lnTo>
                    <a:close/>
                    <a:moveTo>
                      <a:pt x="54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54" y="52"/>
                      <a:pt x="54" y="52"/>
                      <a:pt x="54" y="52"/>
                    </a:cubicBezTo>
                    <a:lnTo>
                      <a:pt x="54" y="23"/>
                    </a:lnTo>
                    <a:close/>
                    <a:moveTo>
                      <a:pt x="67" y="37"/>
                    </a:move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37"/>
                    </a:lnTo>
                    <a:close/>
                    <a:moveTo>
                      <a:pt x="28" y="42"/>
                    </a:move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42"/>
                    </a:lnTo>
                    <a:close/>
                    <a:moveTo>
                      <a:pt x="41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41" y="52"/>
                      <a:pt x="41" y="52"/>
                      <a:pt x="41" y="52"/>
                    </a:cubicBezTo>
                    <a:lnTo>
                      <a:pt x="41" y="32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278">
                <a:extLst>
                  <a:ext uri="{FF2B5EF4-FFF2-40B4-BE49-F238E27FC236}">
                    <a16:creationId xmlns:a16="http://schemas.microsoft.com/office/drawing/2014/main" id="{D61DD9CE-9763-41D2-B58A-FB3DCA0B6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14537" y="10322451"/>
                <a:ext cx="309043" cy="355700"/>
              </a:xfrm>
              <a:custGeom>
                <a:avLst/>
                <a:gdLst>
                  <a:gd name="T0" fmla="*/ 79 w 79"/>
                  <a:gd name="T1" fmla="*/ 13 h 92"/>
                  <a:gd name="T2" fmla="*/ 79 w 79"/>
                  <a:gd name="T3" fmla="*/ 19 h 92"/>
                  <a:gd name="T4" fmla="*/ 40 w 79"/>
                  <a:gd name="T5" fmla="*/ 33 h 92"/>
                  <a:gd name="T6" fmla="*/ 0 w 79"/>
                  <a:gd name="T7" fmla="*/ 19 h 92"/>
                  <a:gd name="T8" fmla="*/ 0 w 79"/>
                  <a:gd name="T9" fmla="*/ 13 h 92"/>
                  <a:gd name="T10" fmla="*/ 40 w 79"/>
                  <a:gd name="T11" fmla="*/ 0 h 92"/>
                  <a:gd name="T12" fmla="*/ 79 w 79"/>
                  <a:gd name="T13" fmla="*/ 13 h 92"/>
                  <a:gd name="T14" fmla="*/ 79 w 79"/>
                  <a:gd name="T15" fmla="*/ 30 h 92"/>
                  <a:gd name="T16" fmla="*/ 79 w 79"/>
                  <a:gd name="T17" fmla="*/ 39 h 92"/>
                  <a:gd name="T18" fmla="*/ 40 w 79"/>
                  <a:gd name="T19" fmla="*/ 53 h 92"/>
                  <a:gd name="T20" fmla="*/ 0 w 79"/>
                  <a:gd name="T21" fmla="*/ 39 h 92"/>
                  <a:gd name="T22" fmla="*/ 0 w 79"/>
                  <a:gd name="T23" fmla="*/ 30 h 92"/>
                  <a:gd name="T24" fmla="*/ 40 w 79"/>
                  <a:gd name="T25" fmla="*/ 39 h 92"/>
                  <a:gd name="T26" fmla="*/ 79 w 79"/>
                  <a:gd name="T27" fmla="*/ 30 h 92"/>
                  <a:gd name="T28" fmla="*/ 79 w 79"/>
                  <a:gd name="T29" fmla="*/ 50 h 92"/>
                  <a:gd name="T30" fmla="*/ 79 w 79"/>
                  <a:gd name="T31" fmla="*/ 59 h 92"/>
                  <a:gd name="T32" fmla="*/ 40 w 79"/>
                  <a:gd name="T33" fmla="*/ 72 h 92"/>
                  <a:gd name="T34" fmla="*/ 0 w 79"/>
                  <a:gd name="T35" fmla="*/ 59 h 92"/>
                  <a:gd name="T36" fmla="*/ 0 w 79"/>
                  <a:gd name="T37" fmla="*/ 50 h 92"/>
                  <a:gd name="T38" fmla="*/ 40 w 79"/>
                  <a:gd name="T39" fmla="*/ 59 h 92"/>
                  <a:gd name="T40" fmla="*/ 79 w 79"/>
                  <a:gd name="T41" fmla="*/ 50 h 92"/>
                  <a:gd name="T42" fmla="*/ 79 w 79"/>
                  <a:gd name="T43" fmla="*/ 70 h 92"/>
                  <a:gd name="T44" fmla="*/ 79 w 79"/>
                  <a:gd name="T45" fmla="*/ 79 h 92"/>
                  <a:gd name="T46" fmla="*/ 40 w 79"/>
                  <a:gd name="T47" fmla="*/ 92 h 92"/>
                  <a:gd name="T48" fmla="*/ 0 w 79"/>
                  <a:gd name="T49" fmla="*/ 79 h 92"/>
                  <a:gd name="T50" fmla="*/ 0 w 79"/>
                  <a:gd name="T51" fmla="*/ 70 h 92"/>
                  <a:gd name="T52" fmla="*/ 40 w 79"/>
                  <a:gd name="T53" fmla="*/ 79 h 92"/>
                  <a:gd name="T54" fmla="*/ 79 w 79"/>
                  <a:gd name="T5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92">
                    <a:moveTo>
                      <a:pt x="79" y="13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7"/>
                      <a:pt x="61" y="33"/>
                      <a:pt x="40" y="33"/>
                    </a:cubicBezTo>
                    <a:cubicBezTo>
                      <a:pt x="18" y="33"/>
                      <a:pt x="0" y="27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18" y="0"/>
                      <a:pt x="40" y="0"/>
                    </a:cubicBezTo>
                    <a:cubicBezTo>
                      <a:pt x="61" y="0"/>
                      <a:pt x="79" y="5"/>
                      <a:pt x="79" y="13"/>
                    </a:cubicBezTo>
                    <a:close/>
                    <a:moveTo>
                      <a:pt x="79" y="30"/>
                    </a:move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7"/>
                      <a:pt x="61" y="53"/>
                      <a:pt x="40" y="53"/>
                    </a:cubicBezTo>
                    <a:cubicBezTo>
                      <a:pt x="18" y="53"/>
                      <a:pt x="0" y="47"/>
                      <a:pt x="0" y="3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7"/>
                      <a:pt x="24" y="39"/>
                      <a:pt x="40" y="39"/>
                    </a:cubicBezTo>
                    <a:cubicBezTo>
                      <a:pt x="55" y="39"/>
                      <a:pt x="71" y="37"/>
                      <a:pt x="79" y="30"/>
                    </a:cubicBezTo>
                    <a:close/>
                    <a:moveTo>
                      <a:pt x="79" y="50"/>
                    </a:move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7"/>
                      <a:pt x="61" y="72"/>
                      <a:pt x="40" y="72"/>
                    </a:cubicBezTo>
                    <a:cubicBezTo>
                      <a:pt x="18" y="72"/>
                      <a:pt x="0" y="67"/>
                      <a:pt x="0" y="5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8" y="56"/>
                      <a:pt x="24" y="59"/>
                      <a:pt x="40" y="59"/>
                    </a:cubicBezTo>
                    <a:cubicBezTo>
                      <a:pt x="55" y="59"/>
                      <a:pt x="71" y="56"/>
                      <a:pt x="79" y="50"/>
                    </a:cubicBezTo>
                    <a:close/>
                    <a:moveTo>
                      <a:pt x="79" y="70"/>
                    </a:move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86"/>
                      <a:pt x="61" y="92"/>
                      <a:pt x="40" y="92"/>
                    </a:cubicBezTo>
                    <a:cubicBezTo>
                      <a:pt x="18" y="92"/>
                      <a:pt x="0" y="86"/>
                      <a:pt x="0" y="7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8" y="76"/>
                      <a:pt x="24" y="79"/>
                      <a:pt x="40" y="79"/>
                    </a:cubicBezTo>
                    <a:cubicBezTo>
                      <a:pt x="55" y="79"/>
                      <a:pt x="71" y="76"/>
                      <a:pt x="79" y="7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354">
                <a:extLst>
                  <a:ext uri="{FF2B5EF4-FFF2-40B4-BE49-F238E27FC236}">
                    <a16:creationId xmlns:a16="http://schemas.microsoft.com/office/drawing/2014/main" id="{53D2B437-BA2E-4384-AB81-CD8FE4AA79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1927" y="9596911"/>
                <a:ext cx="294263" cy="364568"/>
              </a:xfrm>
              <a:custGeom>
                <a:avLst/>
                <a:gdLst>
                  <a:gd name="T0" fmla="*/ 93 w 115"/>
                  <a:gd name="T1" fmla="*/ 47 h 145"/>
                  <a:gd name="T2" fmla="*/ 74 w 115"/>
                  <a:gd name="T3" fmla="*/ 44 h 145"/>
                  <a:gd name="T4" fmla="*/ 64 w 115"/>
                  <a:gd name="T5" fmla="*/ 26 h 145"/>
                  <a:gd name="T6" fmla="*/ 89 w 115"/>
                  <a:gd name="T7" fmla="*/ 21 h 145"/>
                  <a:gd name="T8" fmla="*/ 93 w 115"/>
                  <a:gd name="T9" fmla="*/ 47 h 145"/>
                  <a:gd name="T10" fmla="*/ 112 w 115"/>
                  <a:gd name="T11" fmla="*/ 36 h 145"/>
                  <a:gd name="T12" fmla="*/ 68 w 115"/>
                  <a:gd name="T13" fmla="*/ 4 h 145"/>
                  <a:gd name="T14" fmla="*/ 34 w 115"/>
                  <a:gd name="T15" fmla="*/ 46 h 145"/>
                  <a:gd name="T16" fmla="*/ 39 w 115"/>
                  <a:gd name="T17" fmla="*/ 63 h 145"/>
                  <a:gd name="T18" fmla="*/ 2 w 115"/>
                  <a:gd name="T19" fmla="*/ 119 h 145"/>
                  <a:gd name="T20" fmla="*/ 0 w 115"/>
                  <a:gd name="T21" fmla="*/ 127 h 145"/>
                  <a:gd name="T22" fmla="*/ 2 w 115"/>
                  <a:gd name="T23" fmla="*/ 141 h 145"/>
                  <a:gd name="T24" fmla="*/ 8 w 115"/>
                  <a:gd name="T25" fmla="*/ 145 h 145"/>
                  <a:gd name="T26" fmla="*/ 18 w 115"/>
                  <a:gd name="T27" fmla="*/ 143 h 145"/>
                  <a:gd name="T28" fmla="*/ 25 w 115"/>
                  <a:gd name="T29" fmla="*/ 138 h 145"/>
                  <a:gd name="T30" fmla="*/ 40 w 115"/>
                  <a:gd name="T31" fmla="*/ 114 h 145"/>
                  <a:gd name="T32" fmla="*/ 40 w 115"/>
                  <a:gd name="T33" fmla="*/ 114 h 145"/>
                  <a:gd name="T34" fmla="*/ 50 w 115"/>
                  <a:gd name="T35" fmla="*/ 112 h 145"/>
                  <a:gd name="T36" fmla="*/ 67 w 115"/>
                  <a:gd name="T37" fmla="*/ 84 h 145"/>
                  <a:gd name="T38" fmla="*/ 86 w 115"/>
                  <a:gd name="T39" fmla="*/ 84 h 145"/>
                  <a:gd name="T40" fmla="*/ 112 w 115"/>
                  <a:gd name="T41" fmla="*/ 3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45">
                    <a:moveTo>
                      <a:pt x="93" y="47"/>
                    </a:moveTo>
                    <a:cubicBezTo>
                      <a:pt x="88" y="56"/>
                      <a:pt x="82" y="50"/>
                      <a:pt x="74" y="44"/>
                    </a:cubicBezTo>
                    <a:cubicBezTo>
                      <a:pt x="66" y="38"/>
                      <a:pt x="59" y="34"/>
                      <a:pt x="64" y="26"/>
                    </a:cubicBezTo>
                    <a:cubicBezTo>
                      <a:pt x="70" y="17"/>
                      <a:pt x="81" y="15"/>
                      <a:pt x="89" y="21"/>
                    </a:cubicBezTo>
                    <a:cubicBezTo>
                      <a:pt x="97" y="27"/>
                      <a:pt x="99" y="39"/>
                      <a:pt x="93" y="47"/>
                    </a:cubicBezTo>
                    <a:close/>
                    <a:moveTo>
                      <a:pt x="112" y="36"/>
                    </a:moveTo>
                    <a:cubicBezTo>
                      <a:pt x="108" y="15"/>
                      <a:pt x="88" y="0"/>
                      <a:pt x="68" y="4"/>
                    </a:cubicBezTo>
                    <a:cubicBezTo>
                      <a:pt x="47" y="8"/>
                      <a:pt x="30" y="24"/>
                      <a:pt x="34" y="46"/>
                    </a:cubicBezTo>
                    <a:cubicBezTo>
                      <a:pt x="34" y="51"/>
                      <a:pt x="37" y="58"/>
                      <a:pt x="39" y="63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0" y="121"/>
                      <a:pt x="0" y="124"/>
                      <a:pt x="0" y="127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3" y="144"/>
                      <a:pt x="5" y="145"/>
                      <a:pt x="8" y="145"/>
                    </a:cubicBezTo>
                    <a:cubicBezTo>
                      <a:pt x="18" y="143"/>
                      <a:pt x="18" y="143"/>
                      <a:pt x="18" y="143"/>
                    </a:cubicBezTo>
                    <a:cubicBezTo>
                      <a:pt x="21" y="142"/>
                      <a:pt x="24" y="140"/>
                      <a:pt x="25" y="138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3" y="85"/>
                      <a:pt x="81" y="85"/>
                      <a:pt x="86" y="84"/>
                    </a:cubicBezTo>
                    <a:cubicBezTo>
                      <a:pt x="106" y="80"/>
                      <a:pt x="115" y="58"/>
                      <a:pt x="112" y="3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370">
                <a:extLst>
                  <a:ext uri="{FF2B5EF4-FFF2-40B4-BE49-F238E27FC236}">
                    <a16:creationId xmlns:a16="http://schemas.microsoft.com/office/drawing/2014/main" id="{A95AAAD0-9538-44D6-BBF0-AC5AED52A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3491" y="7057068"/>
                <a:ext cx="491135" cy="487491"/>
              </a:xfrm>
              <a:custGeom>
                <a:avLst/>
                <a:gdLst>
                  <a:gd name="T0" fmla="*/ 57 w 65"/>
                  <a:gd name="T1" fmla="*/ 61 h 65"/>
                  <a:gd name="T2" fmla="*/ 52 w 65"/>
                  <a:gd name="T3" fmla="*/ 57 h 65"/>
                  <a:gd name="T4" fmla="*/ 57 w 65"/>
                  <a:gd name="T5" fmla="*/ 52 h 65"/>
                  <a:gd name="T6" fmla="*/ 62 w 65"/>
                  <a:gd name="T7" fmla="*/ 57 h 65"/>
                  <a:gd name="T8" fmla="*/ 57 w 65"/>
                  <a:gd name="T9" fmla="*/ 61 h 65"/>
                  <a:gd name="T10" fmla="*/ 37 w 65"/>
                  <a:gd name="T11" fmla="*/ 57 h 65"/>
                  <a:gd name="T12" fmla="*/ 33 w 65"/>
                  <a:gd name="T13" fmla="*/ 61 h 65"/>
                  <a:gd name="T14" fmla="*/ 28 w 65"/>
                  <a:gd name="T15" fmla="*/ 57 h 65"/>
                  <a:gd name="T16" fmla="*/ 33 w 65"/>
                  <a:gd name="T17" fmla="*/ 52 h 65"/>
                  <a:gd name="T18" fmla="*/ 37 w 65"/>
                  <a:gd name="T19" fmla="*/ 57 h 65"/>
                  <a:gd name="T20" fmla="*/ 28 w 65"/>
                  <a:gd name="T21" fmla="*/ 8 h 65"/>
                  <a:gd name="T22" fmla="*/ 33 w 65"/>
                  <a:gd name="T23" fmla="*/ 3 h 65"/>
                  <a:gd name="T24" fmla="*/ 37 w 65"/>
                  <a:gd name="T25" fmla="*/ 8 h 65"/>
                  <a:gd name="T26" fmla="*/ 33 w 65"/>
                  <a:gd name="T27" fmla="*/ 13 h 65"/>
                  <a:gd name="T28" fmla="*/ 28 w 65"/>
                  <a:gd name="T29" fmla="*/ 8 h 65"/>
                  <a:gd name="T30" fmla="*/ 13 w 65"/>
                  <a:gd name="T31" fmla="*/ 57 h 65"/>
                  <a:gd name="T32" fmla="*/ 8 w 65"/>
                  <a:gd name="T33" fmla="*/ 61 h 65"/>
                  <a:gd name="T34" fmla="*/ 4 w 65"/>
                  <a:gd name="T35" fmla="*/ 57 h 65"/>
                  <a:gd name="T36" fmla="*/ 8 w 65"/>
                  <a:gd name="T37" fmla="*/ 52 h 65"/>
                  <a:gd name="T38" fmla="*/ 13 w 65"/>
                  <a:gd name="T39" fmla="*/ 57 h 65"/>
                  <a:gd name="T40" fmla="*/ 60 w 65"/>
                  <a:gd name="T41" fmla="*/ 49 h 65"/>
                  <a:gd name="T42" fmla="*/ 60 w 65"/>
                  <a:gd name="T43" fmla="*/ 41 h 65"/>
                  <a:gd name="T44" fmla="*/ 48 w 65"/>
                  <a:gd name="T45" fmla="*/ 29 h 65"/>
                  <a:gd name="T46" fmla="*/ 41 w 65"/>
                  <a:gd name="T47" fmla="*/ 29 h 65"/>
                  <a:gd name="T48" fmla="*/ 36 w 65"/>
                  <a:gd name="T49" fmla="*/ 25 h 65"/>
                  <a:gd name="T50" fmla="*/ 36 w 65"/>
                  <a:gd name="T51" fmla="*/ 16 h 65"/>
                  <a:gd name="T52" fmla="*/ 41 w 65"/>
                  <a:gd name="T53" fmla="*/ 8 h 65"/>
                  <a:gd name="T54" fmla="*/ 33 w 65"/>
                  <a:gd name="T55" fmla="*/ 0 h 65"/>
                  <a:gd name="T56" fmla="*/ 24 w 65"/>
                  <a:gd name="T57" fmla="*/ 8 h 65"/>
                  <a:gd name="T58" fmla="*/ 29 w 65"/>
                  <a:gd name="T59" fmla="*/ 16 h 65"/>
                  <a:gd name="T60" fmla="*/ 29 w 65"/>
                  <a:gd name="T61" fmla="*/ 25 h 65"/>
                  <a:gd name="T62" fmla="*/ 24 w 65"/>
                  <a:gd name="T63" fmla="*/ 29 h 65"/>
                  <a:gd name="T64" fmla="*/ 17 w 65"/>
                  <a:gd name="T65" fmla="*/ 29 h 65"/>
                  <a:gd name="T66" fmla="*/ 5 w 65"/>
                  <a:gd name="T67" fmla="*/ 41 h 65"/>
                  <a:gd name="T68" fmla="*/ 5 w 65"/>
                  <a:gd name="T69" fmla="*/ 49 h 65"/>
                  <a:gd name="T70" fmla="*/ 0 w 65"/>
                  <a:gd name="T71" fmla="*/ 57 h 65"/>
                  <a:gd name="T72" fmla="*/ 8 w 65"/>
                  <a:gd name="T73" fmla="*/ 65 h 65"/>
                  <a:gd name="T74" fmla="*/ 17 w 65"/>
                  <a:gd name="T75" fmla="*/ 57 h 65"/>
                  <a:gd name="T76" fmla="*/ 12 w 65"/>
                  <a:gd name="T77" fmla="*/ 49 h 65"/>
                  <a:gd name="T78" fmla="*/ 12 w 65"/>
                  <a:gd name="T79" fmla="*/ 41 h 65"/>
                  <a:gd name="T80" fmla="*/ 17 w 65"/>
                  <a:gd name="T81" fmla="*/ 36 h 65"/>
                  <a:gd name="T82" fmla="*/ 24 w 65"/>
                  <a:gd name="T83" fmla="*/ 36 h 65"/>
                  <a:gd name="T84" fmla="*/ 29 w 65"/>
                  <a:gd name="T85" fmla="*/ 35 h 65"/>
                  <a:gd name="T86" fmla="*/ 29 w 65"/>
                  <a:gd name="T87" fmla="*/ 49 h 65"/>
                  <a:gd name="T88" fmla="*/ 24 w 65"/>
                  <a:gd name="T89" fmla="*/ 57 h 65"/>
                  <a:gd name="T90" fmla="*/ 33 w 65"/>
                  <a:gd name="T91" fmla="*/ 65 h 65"/>
                  <a:gd name="T92" fmla="*/ 41 w 65"/>
                  <a:gd name="T93" fmla="*/ 57 h 65"/>
                  <a:gd name="T94" fmla="*/ 36 w 65"/>
                  <a:gd name="T95" fmla="*/ 49 h 65"/>
                  <a:gd name="T96" fmla="*/ 36 w 65"/>
                  <a:gd name="T97" fmla="*/ 35 h 65"/>
                  <a:gd name="T98" fmla="*/ 41 w 65"/>
                  <a:gd name="T99" fmla="*/ 36 h 65"/>
                  <a:gd name="T100" fmla="*/ 48 w 65"/>
                  <a:gd name="T101" fmla="*/ 36 h 65"/>
                  <a:gd name="T102" fmla="*/ 54 w 65"/>
                  <a:gd name="T103" fmla="*/ 41 h 65"/>
                  <a:gd name="T104" fmla="*/ 54 w 65"/>
                  <a:gd name="T105" fmla="*/ 49 h 65"/>
                  <a:gd name="T106" fmla="*/ 49 w 65"/>
                  <a:gd name="T107" fmla="*/ 57 h 65"/>
                  <a:gd name="T108" fmla="*/ 57 w 65"/>
                  <a:gd name="T109" fmla="*/ 65 h 65"/>
                  <a:gd name="T110" fmla="*/ 65 w 65"/>
                  <a:gd name="T111" fmla="*/ 57 h 65"/>
                  <a:gd name="T112" fmla="*/ 60 w 65"/>
                  <a:gd name="T113" fmla="*/ 4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65">
                    <a:moveTo>
                      <a:pt x="57" y="61"/>
                    </a:moveTo>
                    <a:cubicBezTo>
                      <a:pt x="54" y="61"/>
                      <a:pt x="52" y="59"/>
                      <a:pt x="52" y="57"/>
                    </a:cubicBezTo>
                    <a:cubicBezTo>
                      <a:pt x="52" y="54"/>
                      <a:pt x="54" y="52"/>
                      <a:pt x="57" y="52"/>
                    </a:cubicBezTo>
                    <a:cubicBezTo>
                      <a:pt x="60" y="52"/>
                      <a:pt x="62" y="54"/>
                      <a:pt x="62" y="57"/>
                    </a:cubicBezTo>
                    <a:cubicBezTo>
                      <a:pt x="62" y="59"/>
                      <a:pt x="60" y="61"/>
                      <a:pt x="57" y="61"/>
                    </a:cubicBezTo>
                    <a:close/>
                    <a:moveTo>
                      <a:pt x="37" y="57"/>
                    </a:moveTo>
                    <a:cubicBezTo>
                      <a:pt x="37" y="59"/>
                      <a:pt x="35" y="61"/>
                      <a:pt x="33" y="61"/>
                    </a:cubicBezTo>
                    <a:cubicBezTo>
                      <a:pt x="30" y="61"/>
                      <a:pt x="28" y="59"/>
                      <a:pt x="28" y="57"/>
                    </a:cubicBezTo>
                    <a:cubicBezTo>
                      <a:pt x="28" y="54"/>
                      <a:pt x="30" y="52"/>
                      <a:pt x="33" y="52"/>
                    </a:cubicBezTo>
                    <a:cubicBezTo>
                      <a:pt x="35" y="52"/>
                      <a:pt x="37" y="54"/>
                      <a:pt x="37" y="57"/>
                    </a:cubicBezTo>
                    <a:close/>
                    <a:moveTo>
                      <a:pt x="28" y="8"/>
                    </a:moveTo>
                    <a:cubicBezTo>
                      <a:pt x="28" y="5"/>
                      <a:pt x="30" y="3"/>
                      <a:pt x="33" y="3"/>
                    </a:cubicBezTo>
                    <a:cubicBezTo>
                      <a:pt x="35" y="3"/>
                      <a:pt x="37" y="5"/>
                      <a:pt x="37" y="8"/>
                    </a:cubicBezTo>
                    <a:cubicBezTo>
                      <a:pt x="37" y="11"/>
                      <a:pt x="35" y="13"/>
                      <a:pt x="33" y="13"/>
                    </a:cubicBezTo>
                    <a:cubicBezTo>
                      <a:pt x="30" y="13"/>
                      <a:pt x="28" y="11"/>
                      <a:pt x="28" y="8"/>
                    </a:cubicBezTo>
                    <a:close/>
                    <a:moveTo>
                      <a:pt x="13" y="57"/>
                    </a:moveTo>
                    <a:cubicBezTo>
                      <a:pt x="13" y="59"/>
                      <a:pt x="11" y="61"/>
                      <a:pt x="8" y="61"/>
                    </a:cubicBezTo>
                    <a:cubicBezTo>
                      <a:pt x="6" y="61"/>
                      <a:pt x="4" y="59"/>
                      <a:pt x="4" y="57"/>
                    </a:cubicBezTo>
                    <a:cubicBezTo>
                      <a:pt x="4" y="54"/>
                      <a:pt x="6" y="52"/>
                      <a:pt x="8" y="52"/>
                    </a:cubicBezTo>
                    <a:cubicBezTo>
                      <a:pt x="11" y="52"/>
                      <a:pt x="13" y="54"/>
                      <a:pt x="13" y="57"/>
                    </a:cubicBezTo>
                    <a:close/>
                    <a:moveTo>
                      <a:pt x="60" y="49"/>
                    </a:move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36"/>
                      <a:pt x="57" y="29"/>
                      <a:pt x="48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6" y="29"/>
                      <a:pt x="36" y="27"/>
                      <a:pt x="36" y="2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9" y="14"/>
                      <a:pt x="41" y="11"/>
                      <a:pt x="41" y="8"/>
                    </a:cubicBezTo>
                    <a:cubicBezTo>
                      <a:pt x="41" y="3"/>
                      <a:pt x="37" y="0"/>
                      <a:pt x="33" y="0"/>
                    </a:cubicBezTo>
                    <a:cubicBezTo>
                      <a:pt x="28" y="0"/>
                      <a:pt x="24" y="3"/>
                      <a:pt x="24" y="8"/>
                    </a:cubicBezTo>
                    <a:cubicBezTo>
                      <a:pt x="24" y="11"/>
                      <a:pt x="26" y="14"/>
                      <a:pt x="29" y="16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9"/>
                      <a:pt x="24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8" y="29"/>
                      <a:pt x="5" y="36"/>
                      <a:pt x="5" y="41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50"/>
                      <a:pt x="0" y="53"/>
                      <a:pt x="0" y="57"/>
                    </a:cubicBezTo>
                    <a:cubicBezTo>
                      <a:pt x="0" y="61"/>
                      <a:pt x="4" y="65"/>
                      <a:pt x="8" y="65"/>
                    </a:cubicBezTo>
                    <a:cubicBezTo>
                      <a:pt x="13" y="65"/>
                      <a:pt x="17" y="61"/>
                      <a:pt x="17" y="57"/>
                    </a:cubicBezTo>
                    <a:cubicBezTo>
                      <a:pt x="17" y="53"/>
                      <a:pt x="15" y="50"/>
                      <a:pt x="12" y="49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0"/>
                      <a:pt x="12" y="36"/>
                      <a:pt x="17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6" y="50"/>
                      <a:pt x="24" y="53"/>
                      <a:pt x="24" y="57"/>
                    </a:cubicBezTo>
                    <a:cubicBezTo>
                      <a:pt x="24" y="61"/>
                      <a:pt x="28" y="65"/>
                      <a:pt x="33" y="65"/>
                    </a:cubicBezTo>
                    <a:cubicBezTo>
                      <a:pt x="37" y="65"/>
                      <a:pt x="41" y="61"/>
                      <a:pt x="41" y="57"/>
                    </a:cubicBezTo>
                    <a:cubicBezTo>
                      <a:pt x="41" y="53"/>
                      <a:pt x="39" y="50"/>
                      <a:pt x="36" y="49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7" y="35"/>
                      <a:pt x="39" y="36"/>
                      <a:pt x="41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36"/>
                      <a:pt x="54" y="40"/>
                      <a:pt x="54" y="4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1" y="50"/>
                      <a:pt x="49" y="53"/>
                      <a:pt x="49" y="57"/>
                    </a:cubicBezTo>
                    <a:cubicBezTo>
                      <a:pt x="49" y="61"/>
                      <a:pt x="52" y="65"/>
                      <a:pt x="57" y="65"/>
                    </a:cubicBezTo>
                    <a:cubicBezTo>
                      <a:pt x="62" y="65"/>
                      <a:pt x="65" y="61"/>
                      <a:pt x="65" y="57"/>
                    </a:cubicBezTo>
                    <a:cubicBezTo>
                      <a:pt x="65" y="53"/>
                      <a:pt x="63" y="50"/>
                      <a:pt x="60" y="49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376">
                <a:extLst>
                  <a:ext uri="{FF2B5EF4-FFF2-40B4-BE49-F238E27FC236}">
                    <a16:creationId xmlns:a16="http://schemas.microsoft.com/office/drawing/2014/main" id="{080877BD-5084-49B8-8D9D-11C64C095C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1521" y="12954102"/>
                <a:ext cx="255075" cy="405092"/>
              </a:xfrm>
              <a:custGeom>
                <a:avLst/>
                <a:gdLst>
                  <a:gd name="T0" fmla="*/ 27 w 55"/>
                  <a:gd name="T1" fmla="*/ 44 h 88"/>
                  <a:gd name="T2" fmla="*/ 12 w 55"/>
                  <a:gd name="T3" fmla="*/ 28 h 88"/>
                  <a:gd name="T4" fmla="*/ 27 w 55"/>
                  <a:gd name="T5" fmla="*/ 12 h 88"/>
                  <a:gd name="T6" fmla="*/ 43 w 55"/>
                  <a:gd name="T7" fmla="*/ 28 h 88"/>
                  <a:gd name="T8" fmla="*/ 27 w 55"/>
                  <a:gd name="T9" fmla="*/ 44 h 88"/>
                  <a:gd name="T10" fmla="*/ 27 w 55"/>
                  <a:gd name="T11" fmla="*/ 0 h 88"/>
                  <a:gd name="T12" fmla="*/ 0 w 55"/>
                  <a:gd name="T13" fmla="*/ 28 h 88"/>
                  <a:gd name="T14" fmla="*/ 27 w 55"/>
                  <a:gd name="T15" fmla="*/ 88 h 88"/>
                  <a:gd name="T16" fmla="*/ 55 w 55"/>
                  <a:gd name="T17" fmla="*/ 28 h 88"/>
                  <a:gd name="T18" fmla="*/ 27 w 55"/>
                  <a:gd name="T1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8">
                    <a:moveTo>
                      <a:pt x="27" y="44"/>
                    </a:moveTo>
                    <a:cubicBezTo>
                      <a:pt x="19" y="44"/>
                      <a:pt x="12" y="37"/>
                      <a:pt x="12" y="28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8"/>
                    </a:cubicBezTo>
                    <a:cubicBezTo>
                      <a:pt x="43" y="37"/>
                      <a:pt x="36" y="44"/>
                      <a:pt x="27" y="44"/>
                    </a:cubicBezTo>
                    <a:close/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54"/>
                      <a:pt x="27" y="88"/>
                      <a:pt x="27" y="88"/>
                    </a:cubicBezTo>
                    <a:cubicBezTo>
                      <a:pt x="27" y="88"/>
                      <a:pt x="55" y="54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C3D8FCE7-BCF1-C842-8353-71A4D007A9AB}"/>
                </a:ext>
              </a:extLst>
            </p:cNvPr>
            <p:cNvGrpSpPr/>
            <p:nvPr/>
          </p:nvGrpSpPr>
          <p:grpSpPr>
            <a:xfrm>
              <a:off x="13693188" y="-6195484"/>
              <a:ext cx="517414" cy="10018627"/>
              <a:chOff x="9010351" y="7057068"/>
              <a:chExt cx="517414" cy="10018627"/>
            </a:xfrm>
          </p:grpSpPr>
          <p:sp>
            <p:nvSpPr>
              <p:cNvPr id="367" name="Freeform 292">
                <a:extLst>
                  <a:ext uri="{FF2B5EF4-FFF2-40B4-BE49-F238E27FC236}">
                    <a16:creationId xmlns:a16="http://schemas.microsoft.com/office/drawing/2014/main" id="{ADC11AEE-3CA8-EC43-B169-D8D8E107E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3645" y="12165264"/>
                <a:ext cx="470827" cy="304181"/>
              </a:xfrm>
              <a:custGeom>
                <a:avLst/>
                <a:gdLst>
                  <a:gd name="T0" fmla="*/ 108 w 143"/>
                  <a:gd name="T1" fmla="*/ 26 h 93"/>
                  <a:gd name="T2" fmla="*/ 103 w 143"/>
                  <a:gd name="T3" fmla="*/ 26 h 93"/>
                  <a:gd name="T4" fmla="*/ 66 w 143"/>
                  <a:gd name="T5" fmla="*/ 0 h 93"/>
                  <a:gd name="T6" fmla="*/ 28 w 143"/>
                  <a:gd name="T7" fmla="*/ 37 h 93"/>
                  <a:gd name="T8" fmla="*/ 29 w 143"/>
                  <a:gd name="T9" fmla="*/ 42 h 93"/>
                  <a:gd name="T10" fmla="*/ 25 w 143"/>
                  <a:gd name="T11" fmla="*/ 42 h 93"/>
                  <a:gd name="T12" fmla="*/ 0 w 143"/>
                  <a:gd name="T13" fmla="*/ 68 h 93"/>
                  <a:gd name="T14" fmla="*/ 25 w 143"/>
                  <a:gd name="T15" fmla="*/ 93 h 93"/>
                  <a:gd name="T16" fmla="*/ 61 w 143"/>
                  <a:gd name="T17" fmla="*/ 93 h 93"/>
                  <a:gd name="T18" fmla="*/ 61 w 143"/>
                  <a:gd name="T19" fmla="*/ 66 h 93"/>
                  <a:gd name="T20" fmla="*/ 46 w 143"/>
                  <a:gd name="T21" fmla="*/ 66 h 93"/>
                  <a:gd name="T22" fmla="*/ 71 w 143"/>
                  <a:gd name="T23" fmla="*/ 33 h 93"/>
                  <a:gd name="T24" fmla="*/ 96 w 143"/>
                  <a:gd name="T25" fmla="*/ 66 h 93"/>
                  <a:gd name="T26" fmla="*/ 81 w 143"/>
                  <a:gd name="T27" fmla="*/ 66 h 93"/>
                  <a:gd name="T28" fmla="*/ 81 w 143"/>
                  <a:gd name="T29" fmla="*/ 93 h 93"/>
                  <a:gd name="T30" fmla="*/ 108 w 143"/>
                  <a:gd name="T31" fmla="*/ 93 h 93"/>
                  <a:gd name="T32" fmla="*/ 143 w 143"/>
                  <a:gd name="T33" fmla="*/ 59 h 93"/>
                  <a:gd name="T34" fmla="*/ 108 w 143"/>
                  <a:gd name="T35" fmla="*/ 2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93">
                    <a:moveTo>
                      <a:pt x="108" y="26"/>
                    </a:moveTo>
                    <a:cubicBezTo>
                      <a:pt x="106" y="26"/>
                      <a:pt x="105" y="26"/>
                      <a:pt x="103" y="26"/>
                    </a:cubicBezTo>
                    <a:cubicBezTo>
                      <a:pt x="98" y="11"/>
                      <a:pt x="83" y="0"/>
                      <a:pt x="66" y="0"/>
                    </a:cubicBezTo>
                    <a:cubicBezTo>
                      <a:pt x="45" y="0"/>
                      <a:pt x="28" y="17"/>
                      <a:pt x="28" y="37"/>
                    </a:cubicBezTo>
                    <a:cubicBezTo>
                      <a:pt x="28" y="39"/>
                      <a:pt x="28" y="41"/>
                      <a:pt x="29" y="42"/>
                    </a:cubicBezTo>
                    <a:cubicBezTo>
                      <a:pt x="28" y="42"/>
                      <a:pt x="27" y="42"/>
                      <a:pt x="25" y="42"/>
                    </a:cubicBezTo>
                    <a:cubicBezTo>
                      <a:pt x="11" y="42"/>
                      <a:pt x="0" y="54"/>
                      <a:pt x="0" y="68"/>
                    </a:cubicBezTo>
                    <a:cubicBezTo>
                      <a:pt x="0" y="82"/>
                      <a:pt x="11" y="93"/>
                      <a:pt x="25" y="93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108" y="93"/>
                      <a:pt x="108" y="93"/>
                      <a:pt x="108" y="93"/>
                    </a:cubicBezTo>
                    <a:cubicBezTo>
                      <a:pt x="127" y="93"/>
                      <a:pt x="143" y="78"/>
                      <a:pt x="143" y="59"/>
                    </a:cubicBezTo>
                    <a:cubicBezTo>
                      <a:pt x="143" y="41"/>
                      <a:pt x="127" y="26"/>
                      <a:pt x="108" y="2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8" name="Freeform 349">
                <a:extLst>
                  <a:ext uri="{FF2B5EF4-FFF2-40B4-BE49-F238E27FC236}">
                    <a16:creationId xmlns:a16="http://schemas.microsoft.com/office/drawing/2014/main" id="{12AE987B-3361-C545-9DED-FCEF32BF8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9260" y="14098796"/>
                <a:ext cx="439597" cy="303649"/>
              </a:xfrm>
              <a:custGeom>
                <a:avLst/>
                <a:gdLst>
                  <a:gd name="T0" fmla="*/ 145 w 145"/>
                  <a:gd name="T1" fmla="*/ 86 h 100"/>
                  <a:gd name="T2" fmla="*/ 131 w 145"/>
                  <a:gd name="T3" fmla="*/ 100 h 100"/>
                  <a:gd name="T4" fmla="*/ 13 w 145"/>
                  <a:gd name="T5" fmla="*/ 100 h 100"/>
                  <a:gd name="T6" fmla="*/ 0 w 145"/>
                  <a:gd name="T7" fmla="*/ 86 h 100"/>
                  <a:gd name="T8" fmla="*/ 0 w 145"/>
                  <a:gd name="T9" fmla="*/ 9 h 100"/>
                  <a:gd name="T10" fmla="*/ 18 w 145"/>
                  <a:gd name="T11" fmla="*/ 9 h 100"/>
                  <a:gd name="T12" fmla="*/ 18 w 145"/>
                  <a:gd name="T13" fmla="*/ 0 h 100"/>
                  <a:gd name="T14" fmla="*/ 145 w 145"/>
                  <a:gd name="T15" fmla="*/ 0 h 100"/>
                  <a:gd name="T16" fmla="*/ 145 w 145"/>
                  <a:gd name="T17" fmla="*/ 86 h 100"/>
                  <a:gd name="T18" fmla="*/ 18 w 145"/>
                  <a:gd name="T19" fmla="*/ 19 h 100"/>
                  <a:gd name="T20" fmla="*/ 9 w 145"/>
                  <a:gd name="T21" fmla="*/ 19 h 100"/>
                  <a:gd name="T22" fmla="*/ 9 w 145"/>
                  <a:gd name="T23" fmla="*/ 86 h 100"/>
                  <a:gd name="T24" fmla="*/ 13 w 145"/>
                  <a:gd name="T25" fmla="*/ 91 h 100"/>
                  <a:gd name="T26" fmla="*/ 18 w 145"/>
                  <a:gd name="T27" fmla="*/ 86 h 100"/>
                  <a:gd name="T28" fmla="*/ 18 w 145"/>
                  <a:gd name="T29" fmla="*/ 19 h 100"/>
                  <a:gd name="T30" fmla="*/ 135 w 145"/>
                  <a:gd name="T31" fmla="*/ 9 h 100"/>
                  <a:gd name="T32" fmla="*/ 27 w 145"/>
                  <a:gd name="T33" fmla="*/ 9 h 100"/>
                  <a:gd name="T34" fmla="*/ 27 w 145"/>
                  <a:gd name="T35" fmla="*/ 86 h 100"/>
                  <a:gd name="T36" fmla="*/ 26 w 145"/>
                  <a:gd name="T37" fmla="*/ 91 h 100"/>
                  <a:gd name="T38" fmla="*/ 131 w 145"/>
                  <a:gd name="T39" fmla="*/ 91 h 100"/>
                  <a:gd name="T40" fmla="*/ 135 w 145"/>
                  <a:gd name="T41" fmla="*/ 86 h 100"/>
                  <a:gd name="T42" fmla="*/ 135 w 145"/>
                  <a:gd name="T43" fmla="*/ 9 h 100"/>
                  <a:gd name="T44" fmla="*/ 81 w 145"/>
                  <a:gd name="T45" fmla="*/ 64 h 100"/>
                  <a:gd name="T46" fmla="*/ 36 w 145"/>
                  <a:gd name="T47" fmla="*/ 64 h 100"/>
                  <a:gd name="T48" fmla="*/ 36 w 145"/>
                  <a:gd name="T49" fmla="*/ 19 h 100"/>
                  <a:gd name="T50" fmla="*/ 81 w 145"/>
                  <a:gd name="T51" fmla="*/ 19 h 100"/>
                  <a:gd name="T52" fmla="*/ 81 w 145"/>
                  <a:gd name="T53" fmla="*/ 64 h 100"/>
                  <a:gd name="T54" fmla="*/ 81 w 145"/>
                  <a:gd name="T55" fmla="*/ 82 h 100"/>
                  <a:gd name="T56" fmla="*/ 36 w 145"/>
                  <a:gd name="T57" fmla="*/ 82 h 100"/>
                  <a:gd name="T58" fmla="*/ 36 w 145"/>
                  <a:gd name="T59" fmla="*/ 73 h 100"/>
                  <a:gd name="T60" fmla="*/ 81 w 145"/>
                  <a:gd name="T61" fmla="*/ 73 h 100"/>
                  <a:gd name="T62" fmla="*/ 81 w 145"/>
                  <a:gd name="T63" fmla="*/ 82 h 100"/>
                  <a:gd name="T64" fmla="*/ 45 w 145"/>
                  <a:gd name="T65" fmla="*/ 28 h 100"/>
                  <a:gd name="T66" fmla="*/ 45 w 145"/>
                  <a:gd name="T67" fmla="*/ 55 h 100"/>
                  <a:gd name="T68" fmla="*/ 72 w 145"/>
                  <a:gd name="T69" fmla="*/ 55 h 100"/>
                  <a:gd name="T70" fmla="*/ 72 w 145"/>
                  <a:gd name="T71" fmla="*/ 28 h 100"/>
                  <a:gd name="T72" fmla="*/ 45 w 145"/>
                  <a:gd name="T73" fmla="*/ 28 h 100"/>
                  <a:gd name="T74" fmla="*/ 126 w 145"/>
                  <a:gd name="T75" fmla="*/ 28 h 100"/>
                  <a:gd name="T76" fmla="*/ 90 w 145"/>
                  <a:gd name="T77" fmla="*/ 28 h 100"/>
                  <a:gd name="T78" fmla="*/ 90 w 145"/>
                  <a:gd name="T79" fmla="*/ 19 h 100"/>
                  <a:gd name="T80" fmla="*/ 126 w 145"/>
                  <a:gd name="T81" fmla="*/ 19 h 100"/>
                  <a:gd name="T82" fmla="*/ 126 w 145"/>
                  <a:gd name="T83" fmla="*/ 28 h 100"/>
                  <a:gd name="T84" fmla="*/ 126 w 145"/>
                  <a:gd name="T85" fmla="*/ 46 h 100"/>
                  <a:gd name="T86" fmla="*/ 90 w 145"/>
                  <a:gd name="T87" fmla="*/ 46 h 100"/>
                  <a:gd name="T88" fmla="*/ 90 w 145"/>
                  <a:gd name="T89" fmla="*/ 37 h 100"/>
                  <a:gd name="T90" fmla="*/ 126 w 145"/>
                  <a:gd name="T91" fmla="*/ 37 h 100"/>
                  <a:gd name="T92" fmla="*/ 126 w 145"/>
                  <a:gd name="T93" fmla="*/ 46 h 100"/>
                  <a:gd name="T94" fmla="*/ 126 w 145"/>
                  <a:gd name="T95" fmla="*/ 64 h 100"/>
                  <a:gd name="T96" fmla="*/ 90 w 145"/>
                  <a:gd name="T97" fmla="*/ 64 h 100"/>
                  <a:gd name="T98" fmla="*/ 90 w 145"/>
                  <a:gd name="T99" fmla="*/ 55 h 100"/>
                  <a:gd name="T100" fmla="*/ 126 w 145"/>
                  <a:gd name="T101" fmla="*/ 55 h 100"/>
                  <a:gd name="T102" fmla="*/ 126 w 145"/>
                  <a:gd name="T103" fmla="*/ 64 h 100"/>
                  <a:gd name="T104" fmla="*/ 126 w 145"/>
                  <a:gd name="T105" fmla="*/ 82 h 100"/>
                  <a:gd name="T106" fmla="*/ 90 w 145"/>
                  <a:gd name="T107" fmla="*/ 82 h 100"/>
                  <a:gd name="T108" fmla="*/ 90 w 145"/>
                  <a:gd name="T109" fmla="*/ 73 h 100"/>
                  <a:gd name="T110" fmla="*/ 126 w 145"/>
                  <a:gd name="T111" fmla="*/ 73 h 100"/>
                  <a:gd name="T112" fmla="*/ 126 w 145"/>
                  <a:gd name="T113" fmla="*/ 8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5" h="100">
                    <a:moveTo>
                      <a:pt x="145" y="86"/>
                    </a:moveTo>
                    <a:cubicBezTo>
                      <a:pt x="145" y="94"/>
                      <a:pt x="138" y="100"/>
                      <a:pt x="131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6" y="100"/>
                      <a:pt x="0" y="94"/>
                      <a:pt x="0" y="8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145" y="86"/>
                    </a:lnTo>
                    <a:close/>
                    <a:moveTo>
                      <a:pt x="18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9"/>
                      <a:pt x="11" y="91"/>
                      <a:pt x="13" y="91"/>
                    </a:cubicBezTo>
                    <a:cubicBezTo>
                      <a:pt x="16" y="91"/>
                      <a:pt x="18" y="89"/>
                      <a:pt x="18" y="86"/>
                    </a:cubicBezTo>
                    <a:lnTo>
                      <a:pt x="18" y="19"/>
                    </a:lnTo>
                    <a:close/>
                    <a:moveTo>
                      <a:pt x="135" y="9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7" y="88"/>
                      <a:pt x="27" y="89"/>
                      <a:pt x="26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3" y="91"/>
                      <a:pt x="135" y="89"/>
                      <a:pt x="135" y="86"/>
                    </a:cubicBezTo>
                    <a:lnTo>
                      <a:pt x="135" y="9"/>
                    </a:lnTo>
                    <a:close/>
                    <a:moveTo>
                      <a:pt x="81" y="64"/>
                    </a:moveTo>
                    <a:cubicBezTo>
                      <a:pt x="36" y="64"/>
                      <a:pt x="36" y="64"/>
                      <a:pt x="36" y="64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81" y="19"/>
                      <a:pt x="81" y="19"/>
                      <a:pt x="81" y="19"/>
                    </a:cubicBezTo>
                    <a:lnTo>
                      <a:pt x="81" y="64"/>
                    </a:lnTo>
                    <a:close/>
                    <a:moveTo>
                      <a:pt x="81" y="82"/>
                    </a:move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81" y="73"/>
                      <a:pt x="81" y="73"/>
                      <a:pt x="81" y="73"/>
                    </a:cubicBezTo>
                    <a:lnTo>
                      <a:pt x="81" y="82"/>
                    </a:lnTo>
                    <a:close/>
                    <a:moveTo>
                      <a:pt x="45" y="28"/>
                    </a:moveTo>
                    <a:cubicBezTo>
                      <a:pt x="45" y="55"/>
                      <a:pt x="45" y="55"/>
                      <a:pt x="45" y="55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28"/>
                      <a:pt x="72" y="28"/>
                      <a:pt x="72" y="28"/>
                    </a:cubicBezTo>
                    <a:lnTo>
                      <a:pt x="45" y="28"/>
                    </a:lnTo>
                    <a:close/>
                    <a:moveTo>
                      <a:pt x="126" y="28"/>
                    </a:moveTo>
                    <a:cubicBezTo>
                      <a:pt x="90" y="28"/>
                      <a:pt x="90" y="28"/>
                      <a:pt x="90" y="28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126" y="19"/>
                      <a:pt x="126" y="19"/>
                      <a:pt x="126" y="19"/>
                    </a:cubicBezTo>
                    <a:lnTo>
                      <a:pt x="126" y="28"/>
                    </a:lnTo>
                    <a:close/>
                    <a:moveTo>
                      <a:pt x="126" y="4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126" y="37"/>
                      <a:pt x="126" y="37"/>
                      <a:pt x="126" y="37"/>
                    </a:cubicBezTo>
                    <a:lnTo>
                      <a:pt x="126" y="46"/>
                    </a:lnTo>
                    <a:close/>
                    <a:moveTo>
                      <a:pt x="126" y="64"/>
                    </a:moveTo>
                    <a:cubicBezTo>
                      <a:pt x="90" y="64"/>
                      <a:pt x="90" y="64"/>
                      <a:pt x="90" y="64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64"/>
                    </a:lnTo>
                    <a:close/>
                    <a:moveTo>
                      <a:pt x="126" y="82"/>
                    </a:moveTo>
                    <a:cubicBezTo>
                      <a:pt x="90" y="82"/>
                      <a:pt x="90" y="82"/>
                      <a:pt x="90" y="82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126" y="73"/>
                      <a:pt x="126" y="73"/>
                      <a:pt x="126" y="73"/>
                    </a:cubicBezTo>
                    <a:lnTo>
                      <a:pt x="126" y="82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9" name="Freeform 260">
                <a:extLst>
                  <a:ext uri="{FF2B5EF4-FFF2-40B4-BE49-F238E27FC236}">
                    <a16:creationId xmlns:a16="http://schemas.microsoft.com/office/drawing/2014/main" id="{CD096BFA-DDC1-134B-8282-3ABC76915A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50988" y="14619123"/>
                <a:ext cx="436141" cy="432906"/>
              </a:xfrm>
              <a:custGeom>
                <a:avLst/>
                <a:gdLst>
                  <a:gd name="T0" fmla="*/ 0 w 185"/>
                  <a:gd name="T1" fmla="*/ 92 h 185"/>
                  <a:gd name="T2" fmla="*/ 123 w 185"/>
                  <a:gd name="T3" fmla="*/ 65 h 185"/>
                  <a:gd name="T4" fmla="*/ 133 w 185"/>
                  <a:gd name="T5" fmla="*/ 59 h 185"/>
                  <a:gd name="T6" fmla="*/ 146 w 185"/>
                  <a:gd name="T7" fmla="*/ 56 h 185"/>
                  <a:gd name="T8" fmla="*/ 143 w 185"/>
                  <a:gd name="T9" fmla="*/ 51 h 185"/>
                  <a:gd name="T10" fmla="*/ 134 w 185"/>
                  <a:gd name="T11" fmla="*/ 43 h 185"/>
                  <a:gd name="T12" fmla="*/ 128 w 185"/>
                  <a:gd name="T13" fmla="*/ 43 h 185"/>
                  <a:gd name="T14" fmla="*/ 123 w 185"/>
                  <a:gd name="T15" fmla="*/ 39 h 185"/>
                  <a:gd name="T16" fmla="*/ 111 w 185"/>
                  <a:gd name="T17" fmla="*/ 35 h 185"/>
                  <a:gd name="T18" fmla="*/ 113 w 185"/>
                  <a:gd name="T19" fmla="*/ 47 h 185"/>
                  <a:gd name="T20" fmla="*/ 108 w 185"/>
                  <a:gd name="T21" fmla="*/ 57 h 185"/>
                  <a:gd name="T22" fmla="*/ 99 w 185"/>
                  <a:gd name="T23" fmla="*/ 50 h 185"/>
                  <a:gd name="T24" fmla="*/ 85 w 185"/>
                  <a:gd name="T25" fmla="*/ 43 h 185"/>
                  <a:gd name="T26" fmla="*/ 89 w 185"/>
                  <a:gd name="T27" fmla="*/ 33 h 185"/>
                  <a:gd name="T28" fmla="*/ 102 w 185"/>
                  <a:gd name="T29" fmla="*/ 28 h 185"/>
                  <a:gd name="T30" fmla="*/ 100 w 185"/>
                  <a:gd name="T31" fmla="*/ 23 h 185"/>
                  <a:gd name="T32" fmla="*/ 91 w 185"/>
                  <a:gd name="T33" fmla="*/ 24 h 185"/>
                  <a:gd name="T34" fmla="*/ 81 w 185"/>
                  <a:gd name="T35" fmla="*/ 18 h 185"/>
                  <a:gd name="T36" fmla="*/ 82 w 185"/>
                  <a:gd name="T37" fmla="*/ 25 h 185"/>
                  <a:gd name="T38" fmla="*/ 76 w 185"/>
                  <a:gd name="T39" fmla="*/ 25 h 185"/>
                  <a:gd name="T40" fmla="*/ 68 w 185"/>
                  <a:gd name="T41" fmla="*/ 19 h 185"/>
                  <a:gd name="T42" fmla="*/ 61 w 185"/>
                  <a:gd name="T43" fmla="*/ 23 h 185"/>
                  <a:gd name="T44" fmla="*/ 69 w 185"/>
                  <a:gd name="T45" fmla="*/ 24 h 185"/>
                  <a:gd name="T46" fmla="*/ 63 w 185"/>
                  <a:gd name="T47" fmla="*/ 28 h 185"/>
                  <a:gd name="T48" fmla="*/ 27 w 185"/>
                  <a:gd name="T49" fmla="*/ 51 h 185"/>
                  <a:gd name="T50" fmla="*/ 32 w 185"/>
                  <a:gd name="T51" fmla="*/ 57 h 185"/>
                  <a:gd name="T52" fmla="*/ 38 w 185"/>
                  <a:gd name="T53" fmla="*/ 65 h 185"/>
                  <a:gd name="T54" fmla="*/ 36 w 185"/>
                  <a:gd name="T55" fmla="*/ 76 h 185"/>
                  <a:gd name="T56" fmla="*/ 43 w 185"/>
                  <a:gd name="T57" fmla="*/ 89 h 185"/>
                  <a:gd name="T58" fmla="*/ 52 w 185"/>
                  <a:gd name="T59" fmla="*/ 103 h 185"/>
                  <a:gd name="T60" fmla="*/ 57 w 185"/>
                  <a:gd name="T61" fmla="*/ 109 h 185"/>
                  <a:gd name="T62" fmla="*/ 51 w 185"/>
                  <a:gd name="T63" fmla="*/ 95 h 185"/>
                  <a:gd name="T64" fmla="*/ 61 w 185"/>
                  <a:gd name="T65" fmla="*/ 108 h 185"/>
                  <a:gd name="T66" fmla="*/ 73 w 185"/>
                  <a:gd name="T67" fmla="*/ 122 h 185"/>
                  <a:gd name="T68" fmla="*/ 89 w 185"/>
                  <a:gd name="T69" fmla="*/ 129 h 185"/>
                  <a:gd name="T70" fmla="*/ 103 w 185"/>
                  <a:gd name="T71" fmla="*/ 140 h 185"/>
                  <a:gd name="T72" fmla="*/ 108 w 185"/>
                  <a:gd name="T73" fmla="*/ 138 h 185"/>
                  <a:gd name="T74" fmla="*/ 102 w 185"/>
                  <a:gd name="T75" fmla="*/ 129 h 185"/>
                  <a:gd name="T76" fmla="*/ 95 w 185"/>
                  <a:gd name="T77" fmla="*/ 126 h 185"/>
                  <a:gd name="T78" fmla="*/ 94 w 185"/>
                  <a:gd name="T79" fmla="*/ 115 h 185"/>
                  <a:gd name="T80" fmla="*/ 83 w 185"/>
                  <a:gd name="T81" fmla="*/ 120 h 185"/>
                  <a:gd name="T82" fmla="*/ 81 w 185"/>
                  <a:gd name="T83" fmla="*/ 101 h 185"/>
                  <a:gd name="T84" fmla="*/ 89 w 185"/>
                  <a:gd name="T85" fmla="*/ 99 h 185"/>
                  <a:gd name="T86" fmla="*/ 95 w 185"/>
                  <a:gd name="T87" fmla="*/ 97 h 185"/>
                  <a:gd name="T88" fmla="*/ 103 w 185"/>
                  <a:gd name="T89" fmla="*/ 101 h 185"/>
                  <a:gd name="T90" fmla="*/ 107 w 185"/>
                  <a:gd name="T91" fmla="*/ 99 h 185"/>
                  <a:gd name="T92" fmla="*/ 113 w 185"/>
                  <a:gd name="T93" fmla="*/ 86 h 185"/>
                  <a:gd name="T94" fmla="*/ 112 w 185"/>
                  <a:gd name="T95" fmla="*/ 82 h 185"/>
                  <a:gd name="T96" fmla="*/ 121 w 185"/>
                  <a:gd name="T97" fmla="*/ 75 h 185"/>
                  <a:gd name="T98" fmla="*/ 128 w 185"/>
                  <a:gd name="T99" fmla="*/ 69 h 185"/>
                  <a:gd name="T100" fmla="*/ 132 w 185"/>
                  <a:gd name="T101" fmla="*/ 63 h 185"/>
                  <a:gd name="T102" fmla="*/ 123 w 185"/>
                  <a:gd name="T103" fmla="*/ 65 h 185"/>
                  <a:gd name="T104" fmla="*/ 142 w 185"/>
                  <a:gd name="T105" fmla="*/ 143 h 185"/>
                  <a:gd name="T106" fmla="*/ 131 w 185"/>
                  <a:gd name="T107" fmla="*/ 138 h 185"/>
                  <a:gd name="T108" fmla="*/ 121 w 185"/>
                  <a:gd name="T109" fmla="*/ 138 h 185"/>
                  <a:gd name="T110" fmla="*/ 114 w 185"/>
                  <a:gd name="T111" fmla="*/ 137 h 185"/>
                  <a:gd name="T112" fmla="*/ 111 w 185"/>
                  <a:gd name="T113" fmla="*/ 147 h 185"/>
                  <a:gd name="T114" fmla="*/ 108 w 185"/>
                  <a:gd name="T115" fmla="*/ 161 h 185"/>
                  <a:gd name="T116" fmla="*/ 148 w 185"/>
                  <a:gd name="T117" fmla="*/ 14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5" h="185">
                    <a:moveTo>
                      <a:pt x="185" y="92"/>
                    </a:moveTo>
                    <a:cubicBezTo>
                      <a:pt x="185" y="143"/>
                      <a:pt x="144" y="185"/>
                      <a:pt x="93" y="185"/>
                    </a:cubicBezTo>
                    <a:cubicBezTo>
                      <a:pt x="42" y="185"/>
                      <a:pt x="0" y="143"/>
                      <a:pt x="0" y="92"/>
                    </a:cubicBezTo>
                    <a:cubicBezTo>
                      <a:pt x="0" y="41"/>
                      <a:pt x="42" y="0"/>
                      <a:pt x="93" y="0"/>
                    </a:cubicBezTo>
                    <a:cubicBezTo>
                      <a:pt x="144" y="0"/>
                      <a:pt x="185" y="41"/>
                      <a:pt x="185" y="92"/>
                    </a:cubicBezTo>
                    <a:close/>
                    <a:moveTo>
                      <a:pt x="123" y="65"/>
                    </a:moveTo>
                    <a:cubicBezTo>
                      <a:pt x="123" y="65"/>
                      <a:pt x="124" y="63"/>
                      <a:pt x="124" y="62"/>
                    </a:cubicBezTo>
                    <a:cubicBezTo>
                      <a:pt x="125" y="61"/>
                      <a:pt x="126" y="61"/>
                      <a:pt x="127" y="60"/>
                    </a:cubicBezTo>
                    <a:cubicBezTo>
                      <a:pt x="129" y="59"/>
                      <a:pt x="131" y="59"/>
                      <a:pt x="133" y="59"/>
                    </a:cubicBezTo>
                    <a:cubicBezTo>
                      <a:pt x="135" y="58"/>
                      <a:pt x="138" y="58"/>
                      <a:pt x="139" y="60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43" y="57"/>
                      <a:pt x="145" y="57"/>
                      <a:pt x="146" y="56"/>
                    </a:cubicBezTo>
                    <a:cubicBezTo>
                      <a:pt x="146" y="55"/>
                      <a:pt x="146" y="53"/>
                      <a:pt x="146" y="53"/>
                    </a:cubicBezTo>
                    <a:cubicBezTo>
                      <a:pt x="144" y="53"/>
                      <a:pt x="143" y="51"/>
                      <a:pt x="143" y="50"/>
                    </a:cubicBezTo>
                    <a:cubicBezTo>
                      <a:pt x="143" y="50"/>
                      <a:pt x="143" y="50"/>
                      <a:pt x="143" y="51"/>
                    </a:cubicBezTo>
                    <a:cubicBezTo>
                      <a:pt x="143" y="49"/>
                      <a:pt x="140" y="50"/>
                      <a:pt x="140" y="50"/>
                    </a:cubicBezTo>
                    <a:cubicBezTo>
                      <a:pt x="137" y="49"/>
                      <a:pt x="137" y="47"/>
                      <a:pt x="136" y="45"/>
                    </a:cubicBezTo>
                    <a:cubicBezTo>
                      <a:pt x="136" y="44"/>
                      <a:pt x="135" y="44"/>
                      <a:pt x="134" y="43"/>
                    </a:cubicBezTo>
                    <a:cubicBezTo>
                      <a:pt x="134" y="42"/>
                      <a:pt x="133" y="40"/>
                      <a:pt x="132" y="40"/>
                    </a:cubicBezTo>
                    <a:cubicBezTo>
                      <a:pt x="132" y="40"/>
                      <a:pt x="130" y="43"/>
                      <a:pt x="130" y="43"/>
                    </a:cubicBezTo>
                    <a:cubicBezTo>
                      <a:pt x="129" y="42"/>
                      <a:pt x="128" y="43"/>
                      <a:pt x="128" y="43"/>
                    </a:cubicBezTo>
                    <a:cubicBezTo>
                      <a:pt x="127" y="44"/>
                      <a:pt x="126" y="44"/>
                      <a:pt x="126" y="44"/>
                    </a:cubicBezTo>
                    <a:cubicBezTo>
                      <a:pt x="128" y="43"/>
                      <a:pt x="125" y="42"/>
                      <a:pt x="123" y="42"/>
                    </a:cubicBezTo>
                    <a:cubicBezTo>
                      <a:pt x="125" y="42"/>
                      <a:pt x="124" y="40"/>
                      <a:pt x="123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4" y="38"/>
                      <a:pt x="120" y="37"/>
                      <a:pt x="119" y="36"/>
                    </a:cubicBezTo>
                    <a:cubicBezTo>
                      <a:pt x="118" y="36"/>
                      <a:pt x="112" y="35"/>
                      <a:pt x="111" y="35"/>
                    </a:cubicBezTo>
                    <a:cubicBezTo>
                      <a:pt x="110" y="36"/>
                      <a:pt x="112" y="39"/>
                      <a:pt x="112" y="40"/>
                    </a:cubicBezTo>
                    <a:cubicBezTo>
                      <a:pt x="112" y="41"/>
                      <a:pt x="110" y="42"/>
                      <a:pt x="110" y="43"/>
                    </a:cubicBezTo>
                    <a:cubicBezTo>
                      <a:pt x="110" y="45"/>
                      <a:pt x="114" y="44"/>
                      <a:pt x="113" y="47"/>
                    </a:cubicBezTo>
                    <a:cubicBezTo>
                      <a:pt x="112" y="49"/>
                      <a:pt x="110" y="49"/>
                      <a:pt x="109" y="51"/>
                    </a:cubicBezTo>
                    <a:cubicBezTo>
                      <a:pt x="108" y="52"/>
                      <a:pt x="109" y="54"/>
                      <a:pt x="110" y="55"/>
                    </a:cubicBezTo>
                    <a:cubicBezTo>
                      <a:pt x="111" y="55"/>
                      <a:pt x="109" y="57"/>
                      <a:pt x="108" y="57"/>
                    </a:cubicBezTo>
                    <a:cubicBezTo>
                      <a:pt x="106" y="58"/>
                      <a:pt x="105" y="55"/>
                      <a:pt x="104" y="53"/>
                    </a:cubicBezTo>
                    <a:cubicBezTo>
                      <a:pt x="104" y="52"/>
                      <a:pt x="104" y="50"/>
                      <a:pt x="102" y="49"/>
                    </a:cubicBezTo>
                    <a:cubicBezTo>
                      <a:pt x="101" y="49"/>
                      <a:pt x="99" y="49"/>
                      <a:pt x="99" y="50"/>
                    </a:cubicBezTo>
                    <a:cubicBezTo>
                      <a:pt x="98" y="48"/>
                      <a:pt x="95" y="47"/>
                      <a:pt x="94" y="46"/>
                    </a:cubicBezTo>
                    <a:cubicBezTo>
                      <a:pt x="91" y="46"/>
                      <a:pt x="89" y="46"/>
                      <a:pt x="87" y="46"/>
                    </a:cubicBezTo>
                    <a:cubicBezTo>
                      <a:pt x="88" y="46"/>
                      <a:pt x="87" y="42"/>
                      <a:pt x="85" y="43"/>
                    </a:cubicBezTo>
                    <a:cubicBezTo>
                      <a:pt x="85" y="42"/>
                      <a:pt x="85" y="40"/>
                      <a:pt x="85" y="39"/>
                    </a:cubicBezTo>
                    <a:cubicBezTo>
                      <a:pt x="85" y="38"/>
                      <a:pt x="86" y="37"/>
                      <a:pt x="87" y="36"/>
                    </a:cubicBezTo>
                    <a:cubicBezTo>
                      <a:pt x="87" y="36"/>
                      <a:pt x="89" y="33"/>
                      <a:pt x="89" y="33"/>
                    </a:cubicBezTo>
                    <a:cubicBezTo>
                      <a:pt x="91" y="33"/>
                      <a:pt x="93" y="33"/>
                      <a:pt x="95" y="32"/>
                    </a:cubicBezTo>
                    <a:cubicBezTo>
                      <a:pt x="96" y="30"/>
                      <a:pt x="96" y="29"/>
                      <a:pt x="97" y="27"/>
                    </a:cubicBezTo>
                    <a:cubicBezTo>
                      <a:pt x="99" y="26"/>
                      <a:pt x="101" y="28"/>
                      <a:pt x="102" y="28"/>
                    </a:cubicBezTo>
                    <a:cubicBezTo>
                      <a:pt x="105" y="28"/>
                      <a:pt x="105" y="26"/>
                      <a:pt x="103" y="24"/>
                    </a:cubicBezTo>
                    <a:cubicBezTo>
                      <a:pt x="105" y="24"/>
                      <a:pt x="104" y="22"/>
                      <a:pt x="103" y="21"/>
                    </a:cubicBezTo>
                    <a:cubicBezTo>
                      <a:pt x="102" y="21"/>
                      <a:pt x="98" y="22"/>
                      <a:pt x="100" y="23"/>
                    </a:cubicBezTo>
                    <a:cubicBezTo>
                      <a:pt x="99" y="23"/>
                      <a:pt x="96" y="29"/>
                      <a:pt x="95" y="26"/>
                    </a:cubicBezTo>
                    <a:cubicBezTo>
                      <a:pt x="94" y="25"/>
                      <a:pt x="94" y="22"/>
                      <a:pt x="93" y="22"/>
                    </a:cubicBezTo>
                    <a:cubicBezTo>
                      <a:pt x="92" y="22"/>
                      <a:pt x="91" y="23"/>
                      <a:pt x="91" y="24"/>
                    </a:cubicBezTo>
                    <a:cubicBezTo>
                      <a:pt x="92" y="23"/>
                      <a:pt x="88" y="21"/>
                      <a:pt x="87" y="21"/>
                    </a:cubicBezTo>
                    <a:cubicBezTo>
                      <a:pt x="89" y="20"/>
                      <a:pt x="87" y="19"/>
                      <a:pt x="86" y="18"/>
                    </a:cubicBezTo>
                    <a:cubicBezTo>
                      <a:pt x="85" y="17"/>
                      <a:pt x="82" y="17"/>
                      <a:pt x="81" y="18"/>
                    </a:cubicBezTo>
                    <a:cubicBezTo>
                      <a:pt x="79" y="21"/>
                      <a:pt x="83" y="21"/>
                      <a:pt x="85" y="22"/>
                    </a:cubicBezTo>
                    <a:cubicBezTo>
                      <a:pt x="85" y="22"/>
                      <a:pt x="86" y="23"/>
                      <a:pt x="86" y="23"/>
                    </a:cubicBezTo>
                    <a:cubicBezTo>
                      <a:pt x="85" y="24"/>
                      <a:pt x="83" y="24"/>
                      <a:pt x="82" y="25"/>
                    </a:cubicBezTo>
                    <a:cubicBezTo>
                      <a:pt x="82" y="26"/>
                      <a:pt x="83" y="27"/>
                      <a:pt x="82" y="28"/>
                    </a:cubicBezTo>
                    <a:cubicBezTo>
                      <a:pt x="81" y="27"/>
                      <a:pt x="81" y="25"/>
                      <a:pt x="80" y="24"/>
                    </a:cubicBezTo>
                    <a:cubicBezTo>
                      <a:pt x="81" y="26"/>
                      <a:pt x="76" y="25"/>
                      <a:pt x="76" y="25"/>
                    </a:cubicBezTo>
                    <a:cubicBezTo>
                      <a:pt x="74" y="25"/>
                      <a:pt x="71" y="26"/>
                      <a:pt x="70" y="24"/>
                    </a:cubicBezTo>
                    <a:cubicBezTo>
                      <a:pt x="70" y="24"/>
                      <a:pt x="70" y="21"/>
                      <a:pt x="71" y="22"/>
                    </a:cubicBezTo>
                    <a:cubicBezTo>
                      <a:pt x="69" y="21"/>
                      <a:pt x="69" y="20"/>
                      <a:pt x="68" y="19"/>
                    </a:cubicBezTo>
                    <a:cubicBezTo>
                      <a:pt x="64" y="21"/>
                      <a:pt x="60" y="22"/>
                      <a:pt x="57" y="24"/>
                    </a:cubicBezTo>
                    <a:cubicBezTo>
                      <a:pt x="57" y="24"/>
                      <a:pt x="58" y="24"/>
                      <a:pt x="58" y="24"/>
                    </a:cubicBezTo>
                    <a:cubicBezTo>
                      <a:pt x="59" y="24"/>
                      <a:pt x="60" y="23"/>
                      <a:pt x="61" y="23"/>
                    </a:cubicBezTo>
                    <a:cubicBezTo>
                      <a:pt x="62" y="22"/>
                      <a:pt x="65" y="21"/>
                      <a:pt x="66" y="22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22"/>
                      <a:pt x="68" y="23"/>
                      <a:pt x="69" y="24"/>
                    </a:cubicBezTo>
                    <a:cubicBezTo>
                      <a:pt x="68" y="24"/>
                      <a:pt x="66" y="24"/>
                      <a:pt x="65" y="24"/>
                    </a:cubicBezTo>
                    <a:cubicBezTo>
                      <a:pt x="65" y="24"/>
                      <a:pt x="63" y="25"/>
                      <a:pt x="63" y="26"/>
                    </a:cubicBezTo>
                    <a:cubicBezTo>
                      <a:pt x="63" y="26"/>
                      <a:pt x="64" y="27"/>
                      <a:pt x="63" y="28"/>
                    </a:cubicBezTo>
                    <a:cubicBezTo>
                      <a:pt x="62" y="27"/>
                      <a:pt x="61" y="25"/>
                      <a:pt x="58" y="25"/>
                    </a:cubicBezTo>
                    <a:cubicBezTo>
                      <a:pt x="57" y="25"/>
                      <a:pt x="56" y="25"/>
                      <a:pt x="56" y="25"/>
                    </a:cubicBezTo>
                    <a:cubicBezTo>
                      <a:pt x="44" y="31"/>
                      <a:pt x="34" y="40"/>
                      <a:pt x="27" y="51"/>
                    </a:cubicBezTo>
                    <a:cubicBezTo>
                      <a:pt x="28" y="52"/>
                      <a:pt x="28" y="52"/>
                      <a:pt x="29" y="52"/>
                    </a:cubicBezTo>
                    <a:cubicBezTo>
                      <a:pt x="30" y="53"/>
                      <a:pt x="29" y="56"/>
                      <a:pt x="31" y="54"/>
                    </a:cubicBezTo>
                    <a:cubicBezTo>
                      <a:pt x="32" y="55"/>
                      <a:pt x="32" y="56"/>
                      <a:pt x="32" y="57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8" y="61"/>
                      <a:pt x="39" y="62"/>
                      <a:pt x="39" y="63"/>
                    </a:cubicBezTo>
                    <a:cubicBezTo>
                      <a:pt x="40" y="63"/>
                      <a:pt x="39" y="64"/>
                      <a:pt x="38" y="65"/>
                    </a:cubicBezTo>
                    <a:cubicBezTo>
                      <a:pt x="38" y="65"/>
                      <a:pt x="36" y="63"/>
                      <a:pt x="36" y="63"/>
                    </a:cubicBezTo>
                    <a:cubicBezTo>
                      <a:pt x="36" y="64"/>
                      <a:pt x="36" y="67"/>
                      <a:pt x="37" y="67"/>
                    </a:cubicBezTo>
                    <a:cubicBezTo>
                      <a:pt x="35" y="67"/>
                      <a:pt x="36" y="74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6" y="77"/>
                      <a:pt x="37" y="83"/>
                      <a:pt x="39" y="83"/>
                    </a:cubicBezTo>
                    <a:cubicBezTo>
                      <a:pt x="38" y="83"/>
                      <a:pt x="42" y="88"/>
                      <a:pt x="43" y="89"/>
                    </a:cubicBezTo>
                    <a:cubicBezTo>
                      <a:pt x="44" y="90"/>
                      <a:pt x="46" y="91"/>
                      <a:pt x="47" y="92"/>
                    </a:cubicBezTo>
                    <a:cubicBezTo>
                      <a:pt x="48" y="94"/>
                      <a:pt x="48" y="96"/>
                      <a:pt x="50" y="98"/>
                    </a:cubicBezTo>
                    <a:cubicBezTo>
                      <a:pt x="50" y="99"/>
                      <a:pt x="53" y="101"/>
                      <a:pt x="52" y="103"/>
                    </a:cubicBezTo>
                    <a:cubicBezTo>
                      <a:pt x="52" y="103"/>
                      <a:pt x="52" y="103"/>
                      <a:pt x="52" y="103"/>
                    </a:cubicBezTo>
                    <a:cubicBezTo>
                      <a:pt x="52" y="105"/>
                      <a:pt x="55" y="105"/>
                      <a:pt x="56" y="106"/>
                    </a:cubicBezTo>
                    <a:cubicBezTo>
                      <a:pt x="56" y="107"/>
                      <a:pt x="56" y="110"/>
                      <a:pt x="57" y="109"/>
                    </a:cubicBezTo>
                    <a:cubicBezTo>
                      <a:pt x="57" y="106"/>
                      <a:pt x="56" y="104"/>
                      <a:pt x="54" y="102"/>
                    </a:cubicBezTo>
                    <a:cubicBezTo>
                      <a:pt x="53" y="100"/>
                      <a:pt x="53" y="99"/>
                      <a:pt x="52" y="98"/>
                    </a:cubicBezTo>
                    <a:cubicBezTo>
                      <a:pt x="52" y="97"/>
                      <a:pt x="51" y="96"/>
                      <a:pt x="51" y="95"/>
                    </a:cubicBezTo>
                    <a:cubicBezTo>
                      <a:pt x="51" y="95"/>
                      <a:pt x="54" y="96"/>
                      <a:pt x="54" y="96"/>
                    </a:cubicBezTo>
                    <a:cubicBezTo>
                      <a:pt x="53" y="98"/>
                      <a:pt x="58" y="103"/>
                      <a:pt x="59" y="104"/>
                    </a:cubicBezTo>
                    <a:cubicBezTo>
                      <a:pt x="59" y="105"/>
                      <a:pt x="62" y="108"/>
                      <a:pt x="61" y="108"/>
                    </a:cubicBezTo>
                    <a:cubicBezTo>
                      <a:pt x="62" y="108"/>
                      <a:pt x="64" y="111"/>
                      <a:pt x="65" y="112"/>
                    </a:cubicBezTo>
                    <a:cubicBezTo>
                      <a:pt x="66" y="114"/>
                      <a:pt x="66" y="116"/>
                      <a:pt x="67" y="118"/>
                    </a:cubicBezTo>
                    <a:cubicBezTo>
                      <a:pt x="67" y="120"/>
                      <a:pt x="71" y="121"/>
                      <a:pt x="73" y="122"/>
                    </a:cubicBezTo>
                    <a:cubicBezTo>
                      <a:pt x="74" y="123"/>
                      <a:pt x="76" y="124"/>
                      <a:pt x="78" y="125"/>
                    </a:cubicBezTo>
                    <a:cubicBezTo>
                      <a:pt x="80" y="126"/>
                      <a:pt x="81" y="125"/>
                      <a:pt x="83" y="125"/>
                    </a:cubicBezTo>
                    <a:cubicBezTo>
                      <a:pt x="86" y="124"/>
                      <a:pt x="86" y="128"/>
                      <a:pt x="89" y="129"/>
                    </a:cubicBezTo>
                    <a:cubicBezTo>
                      <a:pt x="90" y="130"/>
                      <a:pt x="94" y="131"/>
                      <a:pt x="95" y="130"/>
                    </a:cubicBezTo>
                    <a:cubicBezTo>
                      <a:pt x="95" y="131"/>
                      <a:pt x="98" y="136"/>
                      <a:pt x="98" y="136"/>
                    </a:cubicBezTo>
                    <a:cubicBezTo>
                      <a:pt x="99" y="137"/>
                      <a:pt x="101" y="138"/>
                      <a:pt x="103" y="140"/>
                    </a:cubicBezTo>
                    <a:cubicBezTo>
                      <a:pt x="103" y="139"/>
                      <a:pt x="103" y="139"/>
                      <a:pt x="103" y="138"/>
                    </a:cubicBezTo>
                    <a:cubicBezTo>
                      <a:pt x="103" y="140"/>
                      <a:pt x="105" y="142"/>
                      <a:pt x="106" y="142"/>
                    </a:cubicBezTo>
                    <a:cubicBezTo>
                      <a:pt x="108" y="142"/>
                      <a:pt x="108" y="139"/>
                      <a:pt x="108" y="138"/>
                    </a:cubicBezTo>
                    <a:cubicBezTo>
                      <a:pt x="106" y="139"/>
                      <a:pt x="104" y="138"/>
                      <a:pt x="102" y="136"/>
                    </a:cubicBezTo>
                    <a:cubicBezTo>
                      <a:pt x="102" y="135"/>
                      <a:pt x="100" y="132"/>
                      <a:pt x="102" y="132"/>
                    </a:cubicBezTo>
                    <a:cubicBezTo>
                      <a:pt x="104" y="132"/>
                      <a:pt x="102" y="130"/>
                      <a:pt x="102" y="129"/>
                    </a:cubicBezTo>
                    <a:cubicBezTo>
                      <a:pt x="102" y="127"/>
                      <a:pt x="100" y="126"/>
                      <a:pt x="99" y="124"/>
                    </a:cubicBezTo>
                    <a:cubicBezTo>
                      <a:pt x="99" y="126"/>
                      <a:pt x="96" y="125"/>
                      <a:pt x="96" y="124"/>
                    </a:cubicBezTo>
                    <a:cubicBezTo>
                      <a:pt x="96" y="125"/>
                      <a:pt x="95" y="125"/>
                      <a:pt x="95" y="126"/>
                    </a:cubicBezTo>
                    <a:cubicBezTo>
                      <a:pt x="95" y="126"/>
                      <a:pt x="94" y="126"/>
                      <a:pt x="93" y="126"/>
                    </a:cubicBezTo>
                    <a:cubicBezTo>
                      <a:pt x="94" y="124"/>
                      <a:pt x="94" y="122"/>
                      <a:pt x="94" y="121"/>
                    </a:cubicBezTo>
                    <a:cubicBezTo>
                      <a:pt x="95" y="119"/>
                      <a:pt x="99" y="114"/>
                      <a:pt x="94" y="115"/>
                    </a:cubicBezTo>
                    <a:cubicBezTo>
                      <a:pt x="92" y="115"/>
                      <a:pt x="91" y="115"/>
                      <a:pt x="90" y="117"/>
                    </a:cubicBezTo>
                    <a:cubicBezTo>
                      <a:pt x="90" y="119"/>
                      <a:pt x="90" y="120"/>
                      <a:pt x="88" y="121"/>
                    </a:cubicBezTo>
                    <a:cubicBezTo>
                      <a:pt x="87" y="121"/>
                      <a:pt x="84" y="121"/>
                      <a:pt x="83" y="120"/>
                    </a:cubicBezTo>
                    <a:cubicBezTo>
                      <a:pt x="80" y="119"/>
                      <a:pt x="79" y="115"/>
                      <a:pt x="79" y="112"/>
                    </a:cubicBezTo>
                    <a:cubicBezTo>
                      <a:pt x="79" y="109"/>
                      <a:pt x="80" y="106"/>
                      <a:pt x="79" y="103"/>
                    </a:cubicBezTo>
                    <a:cubicBezTo>
                      <a:pt x="79" y="102"/>
                      <a:pt x="80" y="101"/>
                      <a:pt x="81" y="101"/>
                    </a:cubicBezTo>
                    <a:cubicBezTo>
                      <a:pt x="82" y="100"/>
                      <a:pt x="83" y="101"/>
                      <a:pt x="83" y="100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4" y="100"/>
                      <a:pt x="87" y="98"/>
                      <a:pt x="89" y="99"/>
                    </a:cubicBezTo>
                    <a:cubicBezTo>
                      <a:pt x="90" y="100"/>
                      <a:pt x="91" y="100"/>
                      <a:pt x="91" y="99"/>
                    </a:cubicBezTo>
                    <a:cubicBezTo>
                      <a:pt x="92" y="98"/>
                      <a:pt x="91" y="97"/>
                      <a:pt x="91" y="96"/>
                    </a:cubicBezTo>
                    <a:cubicBezTo>
                      <a:pt x="91" y="98"/>
                      <a:pt x="93" y="98"/>
                      <a:pt x="95" y="97"/>
                    </a:cubicBezTo>
                    <a:cubicBezTo>
                      <a:pt x="95" y="98"/>
                      <a:pt x="97" y="97"/>
                      <a:pt x="98" y="98"/>
                    </a:cubicBezTo>
                    <a:cubicBezTo>
                      <a:pt x="100" y="99"/>
                      <a:pt x="100" y="100"/>
                      <a:pt x="102" y="99"/>
                    </a:cubicBezTo>
                    <a:cubicBezTo>
                      <a:pt x="103" y="100"/>
                      <a:pt x="103" y="100"/>
                      <a:pt x="103" y="101"/>
                    </a:cubicBezTo>
                    <a:cubicBezTo>
                      <a:pt x="103" y="103"/>
                      <a:pt x="104" y="106"/>
                      <a:pt x="105" y="107"/>
                    </a:cubicBezTo>
                    <a:cubicBezTo>
                      <a:pt x="108" y="108"/>
                      <a:pt x="107" y="104"/>
                      <a:pt x="107" y="103"/>
                    </a:cubicBezTo>
                    <a:cubicBezTo>
                      <a:pt x="107" y="99"/>
                      <a:pt x="107" y="99"/>
                      <a:pt x="107" y="99"/>
                    </a:cubicBezTo>
                    <a:cubicBezTo>
                      <a:pt x="103" y="98"/>
                      <a:pt x="104" y="95"/>
                      <a:pt x="107" y="93"/>
                    </a:cubicBezTo>
                    <a:cubicBezTo>
                      <a:pt x="107" y="92"/>
                      <a:pt x="110" y="91"/>
                      <a:pt x="111" y="90"/>
                    </a:cubicBezTo>
                    <a:cubicBezTo>
                      <a:pt x="112" y="90"/>
                      <a:pt x="113" y="88"/>
                      <a:pt x="113" y="86"/>
                    </a:cubicBezTo>
                    <a:cubicBezTo>
                      <a:pt x="113" y="86"/>
                      <a:pt x="114" y="86"/>
                      <a:pt x="114" y="85"/>
                    </a:cubicBezTo>
                    <a:cubicBezTo>
                      <a:pt x="114" y="85"/>
                      <a:pt x="112" y="84"/>
                      <a:pt x="112" y="84"/>
                    </a:cubicBezTo>
                    <a:cubicBezTo>
                      <a:pt x="113" y="83"/>
                      <a:pt x="113" y="83"/>
                      <a:pt x="112" y="82"/>
                    </a:cubicBezTo>
                    <a:cubicBezTo>
                      <a:pt x="113" y="81"/>
                      <a:pt x="113" y="80"/>
                      <a:pt x="114" y="80"/>
                    </a:cubicBezTo>
                    <a:cubicBezTo>
                      <a:pt x="115" y="81"/>
                      <a:pt x="118" y="79"/>
                      <a:pt x="117" y="78"/>
                    </a:cubicBezTo>
                    <a:cubicBezTo>
                      <a:pt x="118" y="76"/>
                      <a:pt x="121" y="77"/>
                      <a:pt x="121" y="75"/>
                    </a:cubicBezTo>
                    <a:cubicBezTo>
                      <a:pt x="123" y="76"/>
                      <a:pt x="122" y="74"/>
                      <a:pt x="123" y="72"/>
                    </a:cubicBezTo>
                    <a:cubicBezTo>
                      <a:pt x="124" y="71"/>
                      <a:pt x="125" y="71"/>
                      <a:pt x="126" y="71"/>
                    </a:cubicBezTo>
                    <a:cubicBezTo>
                      <a:pt x="126" y="71"/>
                      <a:pt x="129" y="69"/>
                      <a:pt x="128" y="69"/>
                    </a:cubicBezTo>
                    <a:cubicBezTo>
                      <a:pt x="130" y="69"/>
                      <a:pt x="134" y="67"/>
                      <a:pt x="131" y="65"/>
                    </a:cubicBezTo>
                    <a:cubicBezTo>
                      <a:pt x="132" y="64"/>
                      <a:pt x="130" y="64"/>
                      <a:pt x="129" y="63"/>
                    </a:cubicBezTo>
                    <a:cubicBezTo>
                      <a:pt x="130" y="63"/>
                      <a:pt x="131" y="64"/>
                      <a:pt x="132" y="63"/>
                    </a:cubicBezTo>
                    <a:cubicBezTo>
                      <a:pt x="133" y="62"/>
                      <a:pt x="132" y="61"/>
                      <a:pt x="131" y="61"/>
                    </a:cubicBezTo>
                    <a:cubicBezTo>
                      <a:pt x="129" y="61"/>
                      <a:pt x="127" y="62"/>
                      <a:pt x="126" y="63"/>
                    </a:cubicBezTo>
                    <a:cubicBezTo>
                      <a:pt x="125" y="63"/>
                      <a:pt x="124" y="65"/>
                      <a:pt x="123" y="65"/>
                    </a:cubicBezTo>
                    <a:close/>
                    <a:moveTo>
                      <a:pt x="148" y="145"/>
                    </a:moveTo>
                    <a:cubicBezTo>
                      <a:pt x="148" y="145"/>
                      <a:pt x="146" y="145"/>
                      <a:pt x="145" y="144"/>
                    </a:cubicBezTo>
                    <a:cubicBezTo>
                      <a:pt x="144" y="144"/>
                      <a:pt x="144" y="144"/>
                      <a:pt x="142" y="143"/>
                    </a:cubicBezTo>
                    <a:cubicBezTo>
                      <a:pt x="143" y="141"/>
                      <a:pt x="140" y="140"/>
                      <a:pt x="138" y="139"/>
                    </a:cubicBezTo>
                    <a:cubicBezTo>
                      <a:pt x="137" y="138"/>
                      <a:pt x="136" y="136"/>
                      <a:pt x="133" y="137"/>
                    </a:cubicBezTo>
                    <a:cubicBezTo>
                      <a:pt x="133" y="137"/>
                      <a:pt x="131" y="138"/>
                      <a:pt x="131" y="138"/>
                    </a:cubicBezTo>
                    <a:cubicBezTo>
                      <a:pt x="130" y="137"/>
                      <a:pt x="129" y="136"/>
                      <a:pt x="127" y="136"/>
                    </a:cubicBezTo>
                    <a:cubicBezTo>
                      <a:pt x="125" y="135"/>
                      <a:pt x="124" y="133"/>
                      <a:pt x="122" y="135"/>
                    </a:cubicBezTo>
                    <a:cubicBezTo>
                      <a:pt x="121" y="136"/>
                      <a:pt x="121" y="137"/>
                      <a:pt x="121" y="138"/>
                    </a:cubicBezTo>
                    <a:cubicBezTo>
                      <a:pt x="119" y="137"/>
                      <a:pt x="122" y="135"/>
                      <a:pt x="121" y="134"/>
                    </a:cubicBezTo>
                    <a:cubicBezTo>
                      <a:pt x="120" y="132"/>
                      <a:pt x="117" y="135"/>
                      <a:pt x="116" y="136"/>
                    </a:cubicBezTo>
                    <a:cubicBezTo>
                      <a:pt x="115" y="136"/>
                      <a:pt x="114" y="137"/>
                      <a:pt x="114" y="137"/>
                    </a:cubicBezTo>
                    <a:cubicBezTo>
                      <a:pt x="113" y="138"/>
                      <a:pt x="113" y="139"/>
                      <a:pt x="113" y="140"/>
                    </a:cubicBezTo>
                    <a:cubicBezTo>
                      <a:pt x="112" y="139"/>
                      <a:pt x="110" y="139"/>
                      <a:pt x="110" y="139"/>
                    </a:cubicBezTo>
                    <a:cubicBezTo>
                      <a:pt x="110" y="141"/>
                      <a:pt x="110" y="144"/>
                      <a:pt x="111" y="147"/>
                    </a:cubicBezTo>
                    <a:cubicBezTo>
                      <a:pt x="111" y="149"/>
                      <a:pt x="111" y="152"/>
                      <a:pt x="110" y="153"/>
                    </a:cubicBezTo>
                    <a:cubicBezTo>
                      <a:pt x="108" y="154"/>
                      <a:pt x="106" y="156"/>
                      <a:pt x="106" y="158"/>
                    </a:cubicBezTo>
                    <a:cubicBezTo>
                      <a:pt x="106" y="159"/>
                      <a:pt x="106" y="161"/>
                      <a:pt x="108" y="161"/>
                    </a:cubicBezTo>
                    <a:cubicBezTo>
                      <a:pt x="108" y="163"/>
                      <a:pt x="106" y="164"/>
                      <a:pt x="106" y="166"/>
                    </a:cubicBezTo>
                    <a:cubicBezTo>
                      <a:pt x="106" y="166"/>
                      <a:pt x="106" y="167"/>
                      <a:pt x="106" y="168"/>
                    </a:cubicBezTo>
                    <a:cubicBezTo>
                      <a:pt x="123" y="165"/>
                      <a:pt x="137" y="157"/>
                      <a:pt x="148" y="145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0" name="Freeform 343">
                <a:extLst>
                  <a:ext uri="{FF2B5EF4-FFF2-40B4-BE49-F238E27FC236}">
                    <a16:creationId xmlns:a16="http://schemas.microsoft.com/office/drawing/2014/main" id="{56549E86-20C8-3D49-A72C-03AD15D350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8370" y="8732243"/>
                <a:ext cx="281376" cy="328324"/>
              </a:xfrm>
              <a:custGeom>
                <a:avLst/>
                <a:gdLst>
                  <a:gd name="T0" fmla="*/ 111 w 111"/>
                  <a:gd name="T1" fmla="*/ 46 h 130"/>
                  <a:gd name="T2" fmla="*/ 111 w 111"/>
                  <a:gd name="T3" fmla="*/ 123 h 130"/>
                  <a:gd name="T4" fmla="*/ 104 w 111"/>
                  <a:gd name="T5" fmla="*/ 130 h 130"/>
                  <a:gd name="T6" fmla="*/ 7 w 111"/>
                  <a:gd name="T7" fmla="*/ 130 h 130"/>
                  <a:gd name="T8" fmla="*/ 0 w 111"/>
                  <a:gd name="T9" fmla="*/ 123 h 130"/>
                  <a:gd name="T10" fmla="*/ 0 w 111"/>
                  <a:gd name="T11" fmla="*/ 7 h 130"/>
                  <a:gd name="T12" fmla="*/ 7 w 111"/>
                  <a:gd name="T13" fmla="*/ 0 h 130"/>
                  <a:gd name="T14" fmla="*/ 65 w 111"/>
                  <a:gd name="T15" fmla="*/ 0 h 130"/>
                  <a:gd name="T16" fmla="*/ 65 w 111"/>
                  <a:gd name="T17" fmla="*/ 39 h 130"/>
                  <a:gd name="T18" fmla="*/ 72 w 111"/>
                  <a:gd name="T19" fmla="*/ 46 h 130"/>
                  <a:gd name="T20" fmla="*/ 111 w 111"/>
                  <a:gd name="T21" fmla="*/ 46 h 130"/>
                  <a:gd name="T22" fmla="*/ 83 w 111"/>
                  <a:gd name="T23" fmla="*/ 58 h 130"/>
                  <a:gd name="T24" fmla="*/ 81 w 111"/>
                  <a:gd name="T25" fmla="*/ 56 h 130"/>
                  <a:gd name="T26" fmla="*/ 30 w 111"/>
                  <a:gd name="T27" fmla="*/ 56 h 130"/>
                  <a:gd name="T28" fmla="*/ 28 w 111"/>
                  <a:gd name="T29" fmla="*/ 58 h 130"/>
                  <a:gd name="T30" fmla="*/ 28 w 111"/>
                  <a:gd name="T31" fmla="*/ 63 h 130"/>
                  <a:gd name="T32" fmla="*/ 30 w 111"/>
                  <a:gd name="T33" fmla="*/ 65 h 130"/>
                  <a:gd name="T34" fmla="*/ 81 w 111"/>
                  <a:gd name="T35" fmla="*/ 65 h 130"/>
                  <a:gd name="T36" fmla="*/ 83 w 111"/>
                  <a:gd name="T37" fmla="*/ 63 h 130"/>
                  <a:gd name="T38" fmla="*/ 83 w 111"/>
                  <a:gd name="T39" fmla="*/ 58 h 130"/>
                  <a:gd name="T40" fmla="*/ 83 w 111"/>
                  <a:gd name="T41" fmla="*/ 77 h 130"/>
                  <a:gd name="T42" fmla="*/ 81 w 111"/>
                  <a:gd name="T43" fmla="*/ 74 h 130"/>
                  <a:gd name="T44" fmla="*/ 30 w 111"/>
                  <a:gd name="T45" fmla="*/ 74 h 130"/>
                  <a:gd name="T46" fmla="*/ 28 w 111"/>
                  <a:gd name="T47" fmla="*/ 77 h 130"/>
                  <a:gd name="T48" fmla="*/ 28 w 111"/>
                  <a:gd name="T49" fmla="*/ 81 h 130"/>
                  <a:gd name="T50" fmla="*/ 30 w 111"/>
                  <a:gd name="T51" fmla="*/ 84 h 130"/>
                  <a:gd name="T52" fmla="*/ 81 w 111"/>
                  <a:gd name="T53" fmla="*/ 84 h 130"/>
                  <a:gd name="T54" fmla="*/ 83 w 111"/>
                  <a:gd name="T55" fmla="*/ 81 h 130"/>
                  <a:gd name="T56" fmla="*/ 83 w 111"/>
                  <a:gd name="T57" fmla="*/ 77 h 130"/>
                  <a:gd name="T58" fmla="*/ 83 w 111"/>
                  <a:gd name="T59" fmla="*/ 95 h 130"/>
                  <a:gd name="T60" fmla="*/ 81 w 111"/>
                  <a:gd name="T61" fmla="*/ 93 h 130"/>
                  <a:gd name="T62" fmla="*/ 30 w 111"/>
                  <a:gd name="T63" fmla="*/ 93 h 130"/>
                  <a:gd name="T64" fmla="*/ 28 w 111"/>
                  <a:gd name="T65" fmla="*/ 95 h 130"/>
                  <a:gd name="T66" fmla="*/ 28 w 111"/>
                  <a:gd name="T67" fmla="*/ 100 h 130"/>
                  <a:gd name="T68" fmla="*/ 30 w 111"/>
                  <a:gd name="T69" fmla="*/ 102 h 130"/>
                  <a:gd name="T70" fmla="*/ 81 w 111"/>
                  <a:gd name="T71" fmla="*/ 102 h 130"/>
                  <a:gd name="T72" fmla="*/ 83 w 111"/>
                  <a:gd name="T73" fmla="*/ 100 h 130"/>
                  <a:gd name="T74" fmla="*/ 83 w 111"/>
                  <a:gd name="T75" fmla="*/ 95 h 130"/>
                  <a:gd name="T76" fmla="*/ 108 w 111"/>
                  <a:gd name="T77" fmla="*/ 37 h 130"/>
                  <a:gd name="T78" fmla="*/ 74 w 111"/>
                  <a:gd name="T79" fmla="*/ 37 h 130"/>
                  <a:gd name="T80" fmla="*/ 74 w 111"/>
                  <a:gd name="T81" fmla="*/ 3 h 130"/>
                  <a:gd name="T82" fmla="*/ 77 w 111"/>
                  <a:gd name="T83" fmla="*/ 5 h 130"/>
                  <a:gd name="T84" fmla="*/ 106 w 111"/>
                  <a:gd name="T85" fmla="*/ 34 h 130"/>
                  <a:gd name="T86" fmla="*/ 108 w 111"/>
                  <a:gd name="T87" fmla="*/ 3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1" h="130">
                    <a:moveTo>
                      <a:pt x="111" y="46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7"/>
                      <a:pt x="108" y="130"/>
                      <a:pt x="104" y="130"/>
                    </a:cubicBezTo>
                    <a:cubicBezTo>
                      <a:pt x="7" y="130"/>
                      <a:pt x="7" y="130"/>
                      <a:pt x="7" y="130"/>
                    </a:cubicBezTo>
                    <a:cubicBezTo>
                      <a:pt x="3" y="130"/>
                      <a:pt x="0" y="127"/>
                      <a:pt x="0" y="12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65" y="43"/>
                      <a:pt x="68" y="46"/>
                      <a:pt x="72" y="46"/>
                    </a:cubicBezTo>
                    <a:lnTo>
                      <a:pt x="111" y="46"/>
                    </a:lnTo>
                    <a:close/>
                    <a:moveTo>
                      <a:pt x="83" y="58"/>
                    </a:moveTo>
                    <a:cubicBezTo>
                      <a:pt x="83" y="57"/>
                      <a:pt x="82" y="56"/>
                      <a:pt x="81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9" y="65"/>
                      <a:pt x="3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4"/>
                      <a:pt x="83" y="63"/>
                    </a:cubicBezTo>
                    <a:lnTo>
                      <a:pt x="83" y="58"/>
                    </a:lnTo>
                    <a:close/>
                    <a:moveTo>
                      <a:pt x="83" y="77"/>
                    </a:moveTo>
                    <a:cubicBezTo>
                      <a:pt x="83" y="75"/>
                      <a:pt x="82" y="74"/>
                      <a:pt x="81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8" y="75"/>
                      <a:pt x="28" y="77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8" y="83"/>
                      <a:pt x="29" y="84"/>
                      <a:pt x="30" y="84"/>
                    </a:cubicBezTo>
                    <a:cubicBezTo>
                      <a:pt x="81" y="84"/>
                      <a:pt x="81" y="84"/>
                      <a:pt x="81" y="84"/>
                    </a:cubicBezTo>
                    <a:cubicBezTo>
                      <a:pt x="82" y="84"/>
                      <a:pt x="83" y="83"/>
                      <a:pt x="83" y="81"/>
                    </a:cubicBezTo>
                    <a:lnTo>
                      <a:pt x="83" y="77"/>
                    </a:lnTo>
                    <a:close/>
                    <a:moveTo>
                      <a:pt x="83" y="95"/>
                    </a:moveTo>
                    <a:cubicBezTo>
                      <a:pt x="83" y="94"/>
                      <a:pt x="82" y="93"/>
                      <a:pt x="81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9" y="93"/>
                      <a:pt x="28" y="94"/>
                      <a:pt x="28" y="95"/>
                    </a:cubicBezTo>
                    <a:cubicBezTo>
                      <a:pt x="28" y="100"/>
                      <a:pt x="28" y="100"/>
                      <a:pt x="28" y="100"/>
                    </a:cubicBezTo>
                    <a:cubicBezTo>
                      <a:pt x="28" y="101"/>
                      <a:pt x="29" y="102"/>
                      <a:pt x="30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2" y="102"/>
                      <a:pt x="83" y="101"/>
                      <a:pt x="83" y="100"/>
                    </a:cubicBezTo>
                    <a:lnTo>
                      <a:pt x="83" y="95"/>
                    </a:lnTo>
                    <a:close/>
                    <a:moveTo>
                      <a:pt x="108" y="3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5" y="3"/>
                      <a:pt x="76" y="4"/>
                      <a:pt x="77" y="5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7" y="35"/>
                      <a:pt x="108" y="36"/>
                      <a:pt x="108" y="37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1" name="Freeform 86">
                <a:extLst>
                  <a:ext uri="{FF2B5EF4-FFF2-40B4-BE49-F238E27FC236}">
                    <a16:creationId xmlns:a16="http://schemas.microsoft.com/office/drawing/2014/main" id="{A97D6DB9-E6EB-D146-9D9F-430688070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3933" y="15279860"/>
                <a:ext cx="410250" cy="407207"/>
              </a:xfrm>
              <a:custGeom>
                <a:avLst/>
                <a:gdLst>
                  <a:gd name="T0" fmla="*/ 141 w 162"/>
                  <a:gd name="T1" fmla="*/ 162 h 162"/>
                  <a:gd name="T2" fmla="*/ 20 w 162"/>
                  <a:gd name="T3" fmla="*/ 162 h 162"/>
                  <a:gd name="T4" fmla="*/ 7 w 162"/>
                  <a:gd name="T5" fmla="*/ 139 h 162"/>
                  <a:gd name="T6" fmla="*/ 60 w 162"/>
                  <a:gd name="T7" fmla="*/ 55 h 162"/>
                  <a:gd name="T8" fmla="*/ 60 w 162"/>
                  <a:gd name="T9" fmla="*/ 13 h 162"/>
                  <a:gd name="T10" fmla="*/ 54 w 162"/>
                  <a:gd name="T11" fmla="*/ 13 h 162"/>
                  <a:gd name="T12" fmla="*/ 47 w 162"/>
                  <a:gd name="T13" fmla="*/ 7 h 162"/>
                  <a:gd name="T14" fmla="*/ 54 w 162"/>
                  <a:gd name="T15" fmla="*/ 0 h 162"/>
                  <a:gd name="T16" fmla="*/ 108 w 162"/>
                  <a:gd name="T17" fmla="*/ 0 h 162"/>
                  <a:gd name="T18" fmla="*/ 114 w 162"/>
                  <a:gd name="T19" fmla="*/ 7 h 162"/>
                  <a:gd name="T20" fmla="*/ 108 w 162"/>
                  <a:gd name="T21" fmla="*/ 13 h 162"/>
                  <a:gd name="T22" fmla="*/ 101 w 162"/>
                  <a:gd name="T23" fmla="*/ 13 h 162"/>
                  <a:gd name="T24" fmla="*/ 101 w 162"/>
                  <a:gd name="T25" fmla="*/ 55 h 162"/>
                  <a:gd name="T26" fmla="*/ 154 w 162"/>
                  <a:gd name="T27" fmla="*/ 139 h 162"/>
                  <a:gd name="T28" fmla="*/ 141 w 162"/>
                  <a:gd name="T29" fmla="*/ 162 h 162"/>
                  <a:gd name="T30" fmla="*/ 43 w 162"/>
                  <a:gd name="T31" fmla="*/ 108 h 162"/>
                  <a:gd name="T32" fmla="*/ 118 w 162"/>
                  <a:gd name="T33" fmla="*/ 108 h 162"/>
                  <a:gd name="T34" fmla="*/ 90 w 162"/>
                  <a:gd name="T35" fmla="*/ 63 h 162"/>
                  <a:gd name="T36" fmla="*/ 87 w 162"/>
                  <a:gd name="T37" fmla="*/ 59 h 162"/>
                  <a:gd name="T38" fmla="*/ 87 w 162"/>
                  <a:gd name="T39" fmla="*/ 55 h 162"/>
                  <a:gd name="T40" fmla="*/ 87 w 162"/>
                  <a:gd name="T41" fmla="*/ 13 h 162"/>
                  <a:gd name="T42" fmla="*/ 74 w 162"/>
                  <a:gd name="T43" fmla="*/ 13 h 162"/>
                  <a:gd name="T44" fmla="*/ 74 w 162"/>
                  <a:gd name="T45" fmla="*/ 55 h 162"/>
                  <a:gd name="T46" fmla="*/ 74 w 162"/>
                  <a:gd name="T47" fmla="*/ 59 h 162"/>
                  <a:gd name="T48" fmla="*/ 72 w 162"/>
                  <a:gd name="T49" fmla="*/ 63 h 162"/>
                  <a:gd name="T50" fmla="*/ 43 w 162"/>
                  <a:gd name="T5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162">
                    <a:moveTo>
                      <a:pt x="141" y="162"/>
                    </a:moveTo>
                    <a:cubicBezTo>
                      <a:pt x="20" y="162"/>
                      <a:pt x="20" y="162"/>
                      <a:pt x="20" y="162"/>
                    </a:cubicBezTo>
                    <a:cubicBezTo>
                      <a:pt x="5" y="162"/>
                      <a:pt x="0" y="151"/>
                      <a:pt x="7" y="139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0" y="13"/>
                      <a:pt x="47" y="10"/>
                      <a:pt x="47" y="7"/>
                    </a:cubicBezTo>
                    <a:cubicBezTo>
                      <a:pt x="47" y="3"/>
                      <a:pt x="50" y="0"/>
                      <a:pt x="5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1" y="0"/>
                      <a:pt x="114" y="3"/>
                      <a:pt x="114" y="7"/>
                    </a:cubicBezTo>
                    <a:cubicBezTo>
                      <a:pt x="114" y="10"/>
                      <a:pt x="111" y="13"/>
                      <a:pt x="108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55"/>
                      <a:pt x="101" y="55"/>
                      <a:pt x="101" y="55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62" y="151"/>
                      <a:pt x="156" y="162"/>
                      <a:pt x="141" y="162"/>
                    </a:cubicBezTo>
                    <a:close/>
                    <a:moveTo>
                      <a:pt x="43" y="108"/>
                    </a:moveTo>
                    <a:cubicBezTo>
                      <a:pt x="118" y="108"/>
                      <a:pt x="118" y="108"/>
                      <a:pt x="118" y="108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2" y="63"/>
                      <a:pt x="72" y="63"/>
                      <a:pt x="72" y="63"/>
                    </a:cubicBezTo>
                    <a:lnTo>
                      <a:pt x="43" y="10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2" name="Freeform 90">
                <a:extLst>
                  <a:ext uri="{FF2B5EF4-FFF2-40B4-BE49-F238E27FC236}">
                    <a16:creationId xmlns:a16="http://schemas.microsoft.com/office/drawing/2014/main" id="{2B8E31AD-E832-3549-850F-473BFBCF0A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4214" y="13612946"/>
                <a:ext cx="329689" cy="271435"/>
              </a:xfrm>
              <a:custGeom>
                <a:avLst/>
                <a:gdLst>
                  <a:gd name="T0" fmla="*/ 109 w 109"/>
                  <a:gd name="T1" fmla="*/ 78 h 90"/>
                  <a:gd name="T2" fmla="*/ 97 w 109"/>
                  <a:gd name="T3" fmla="*/ 90 h 90"/>
                  <a:gd name="T4" fmla="*/ 12 w 109"/>
                  <a:gd name="T5" fmla="*/ 90 h 90"/>
                  <a:gd name="T6" fmla="*/ 0 w 109"/>
                  <a:gd name="T7" fmla="*/ 78 h 90"/>
                  <a:gd name="T8" fmla="*/ 0 w 109"/>
                  <a:gd name="T9" fmla="*/ 56 h 90"/>
                  <a:gd name="T10" fmla="*/ 2 w 109"/>
                  <a:gd name="T11" fmla="*/ 51 h 90"/>
                  <a:gd name="T12" fmla="*/ 15 w 109"/>
                  <a:gd name="T13" fmla="*/ 8 h 90"/>
                  <a:gd name="T14" fmla="*/ 27 w 109"/>
                  <a:gd name="T15" fmla="*/ 0 h 90"/>
                  <a:gd name="T16" fmla="*/ 82 w 109"/>
                  <a:gd name="T17" fmla="*/ 0 h 90"/>
                  <a:gd name="T18" fmla="*/ 94 w 109"/>
                  <a:gd name="T19" fmla="*/ 8 h 90"/>
                  <a:gd name="T20" fmla="*/ 107 w 109"/>
                  <a:gd name="T21" fmla="*/ 51 h 90"/>
                  <a:gd name="T22" fmla="*/ 109 w 109"/>
                  <a:gd name="T23" fmla="*/ 56 h 90"/>
                  <a:gd name="T24" fmla="*/ 109 w 109"/>
                  <a:gd name="T25" fmla="*/ 78 h 90"/>
                  <a:gd name="T26" fmla="*/ 100 w 109"/>
                  <a:gd name="T27" fmla="*/ 56 h 90"/>
                  <a:gd name="T28" fmla="*/ 97 w 109"/>
                  <a:gd name="T29" fmla="*/ 54 h 90"/>
                  <a:gd name="T30" fmla="*/ 12 w 109"/>
                  <a:gd name="T31" fmla="*/ 54 h 90"/>
                  <a:gd name="T32" fmla="*/ 9 w 109"/>
                  <a:gd name="T33" fmla="*/ 56 h 90"/>
                  <a:gd name="T34" fmla="*/ 9 w 109"/>
                  <a:gd name="T35" fmla="*/ 78 h 90"/>
                  <a:gd name="T36" fmla="*/ 12 w 109"/>
                  <a:gd name="T37" fmla="*/ 81 h 90"/>
                  <a:gd name="T38" fmla="*/ 97 w 109"/>
                  <a:gd name="T39" fmla="*/ 81 h 90"/>
                  <a:gd name="T40" fmla="*/ 100 w 109"/>
                  <a:gd name="T41" fmla="*/ 78 h 90"/>
                  <a:gd name="T42" fmla="*/ 100 w 109"/>
                  <a:gd name="T43" fmla="*/ 56 h 90"/>
                  <a:gd name="T44" fmla="*/ 96 w 109"/>
                  <a:gd name="T45" fmla="*/ 45 h 90"/>
                  <a:gd name="T46" fmla="*/ 85 w 109"/>
                  <a:gd name="T47" fmla="*/ 11 h 90"/>
                  <a:gd name="T48" fmla="*/ 82 w 109"/>
                  <a:gd name="T49" fmla="*/ 9 h 90"/>
                  <a:gd name="T50" fmla="*/ 27 w 109"/>
                  <a:gd name="T51" fmla="*/ 9 h 90"/>
                  <a:gd name="T52" fmla="*/ 24 w 109"/>
                  <a:gd name="T53" fmla="*/ 11 h 90"/>
                  <a:gd name="T54" fmla="*/ 13 w 109"/>
                  <a:gd name="T55" fmla="*/ 45 h 90"/>
                  <a:gd name="T56" fmla="*/ 96 w 109"/>
                  <a:gd name="T57" fmla="*/ 45 h 90"/>
                  <a:gd name="T58" fmla="*/ 68 w 109"/>
                  <a:gd name="T59" fmla="*/ 73 h 90"/>
                  <a:gd name="T60" fmla="*/ 62 w 109"/>
                  <a:gd name="T61" fmla="*/ 67 h 90"/>
                  <a:gd name="T62" fmla="*/ 68 w 109"/>
                  <a:gd name="T63" fmla="*/ 62 h 90"/>
                  <a:gd name="T64" fmla="*/ 74 w 109"/>
                  <a:gd name="T65" fmla="*/ 67 h 90"/>
                  <a:gd name="T66" fmla="*/ 68 w 109"/>
                  <a:gd name="T67" fmla="*/ 73 h 90"/>
                  <a:gd name="T68" fmla="*/ 86 w 109"/>
                  <a:gd name="T69" fmla="*/ 73 h 90"/>
                  <a:gd name="T70" fmla="*/ 80 w 109"/>
                  <a:gd name="T71" fmla="*/ 67 h 90"/>
                  <a:gd name="T72" fmla="*/ 86 w 109"/>
                  <a:gd name="T73" fmla="*/ 62 h 90"/>
                  <a:gd name="T74" fmla="*/ 92 w 109"/>
                  <a:gd name="T75" fmla="*/ 67 h 90"/>
                  <a:gd name="T76" fmla="*/ 86 w 109"/>
                  <a:gd name="T77" fmla="*/ 7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9" h="90">
                    <a:moveTo>
                      <a:pt x="109" y="78"/>
                    </a:moveTo>
                    <a:cubicBezTo>
                      <a:pt x="109" y="85"/>
                      <a:pt x="104" y="90"/>
                      <a:pt x="97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6" y="90"/>
                      <a:pt x="0" y="85"/>
                      <a:pt x="0" y="7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2"/>
                      <a:pt x="2" y="51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3"/>
                      <a:pt x="22" y="0"/>
                      <a:pt x="27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7" y="0"/>
                      <a:pt x="92" y="3"/>
                      <a:pt x="94" y="8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08" y="52"/>
                      <a:pt x="109" y="54"/>
                      <a:pt x="109" y="56"/>
                    </a:cubicBezTo>
                    <a:lnTo>
                      <a:pt x="109" y="78"/>
                    </a:lnTo>
                    <a:close/>
                    <a:moveTo>
                      <a:pt x="100" y="56"/>
                    </a:moveTo>
                    <a:cubicBezTo>
                      <a:pt x="100" y="55"/>
                      <a:pt x="99" y="54"/>
                      <a:pt x="97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9" y="55"/>
                      <a:pt x="9" y="5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80"/>
                      <a:pt x="11" y="81"/>
                      <a:pt x="12" y="81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99" y="81"/>
                      <a:pt x="100" y="80"/>
                      <a:pt x="100" y="78"/>
                    </a:cubicBezTo>
                    <a:lnTo>
                      <a:pt x="100" y="56"/>
                    </a:lnTo>
                    <a:close/>
                    <a:moveTo>
                      <a:pt x="96" y="45"/>
                    </a:move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9"/>
                      <a:pt x="83" y="9"/>
                      <a:pt x="82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9"/>
                      <a:pt x="24" y="9"/>
                      <a:pt x="24" y="11"/>
                    </a:cubicBezTo>
                    <a:cubicBezTo>
                      <a:pt x="13" y="45"/>
                      <a:pt x="13" y="45"/>
                      <a:pt x="13" y="45"/>
                    </a:cubicBezTo>
                    <a:lnTo>
                      <a:pt x="96" y="45"/>
                    </a:lnTo>
                    <a:close/>
                    <a:moveTo>
                      <a:pt x="68" y="73"/>
                    </a:moveTo>
                    <a:cubicBezTo>
                      <a:pt x="65" y="73"/>
                      <a:pt x="62" y="70"/>
                      <a:pt x="62" y="67"/>
                    </a:cubicBezTo>
                    <a:cubicBezTo>
                      <a:pt x="62" y="64"/>
                      <a:pt x="65" y="62"/>
                      <a:pt x="68" y="62"/>
                    </a:cubicBezTo>
                    <a:cubicBezTo>
                      <a:pt x="71" y="62"/>
                      <a:pt x="74" y="64"/>
                      <a:pt x="74" y="67"/>
                    </a:cubicBezTo>
                    <a:cubicBezTo>
                      <a:pt x="74" y="70"/>
                      <a:pt x="71" y="73"/>
                      <a:pt x="68" y="73"/>
                    </a:cubicBezTo>
                    <a:close/>
                    <a:moveTo>
                      <a:pt x="86" y="73"/>
                    </a:moveTo>
                    <a:cubicBezTo>
                      <a:pt x="83" y="73"/>
                      <a:pt x="80" y="70"/>
                      <a:pt x="80" y="67"/>
                    </a:cubicBezTo>
                    <a:cubicBezTo>
                      <a:pt x="80" y="64"/>
                      <a:pt x="83" y="62"/>
                      <a:pt x="86" y="62"/>
                    </a:cubicBezTo>
                    <a:cubicBezTo>
                      <a:pt x="89" y="62"/>
                      <a:pt x="92" y="64"/>
                      <a:pt x="92" y="67"/>
                    </a:cubicBezTo>
                    <a:cubicBezTo>
                      <a:pt x="92" y="70"/>
                      <a:pt x="89" y="73"/>
                      <a:pt x="86" y="73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3" name="Freeform 110">
                <a:extLst>
                  <a:ext uri="{FF2B5EF4-FFF2-40B4-BE49-F238E27FC236}">
                    <a16:creationId xmlns:a16="http://schemas.microsoft.com/office/drawing/2014/main" id="{B68227B9-4D22-5943-AE44-0A49938D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3933" y="11498138"/>
                <a:ext cx="410250" cy="409338"/>
              </a:xfrm>
              <a:custGeom>
                <a:avLst/>
                <a:gdLst>
                  <a:gd name="T0" fmla="*/ 154 w 162"/>
                  <a:gd name="T1" fmla="*/ 139 h 162"/>
                  <a:gd name="T2" fmla="*/ 139 w 162"/>
                  <a:gd name="T3" fmla="*/ 154 h 162"/>
                  <a:gd name="T4" fmla="*/ 119 w 162"/>
                  <a:gd name="T5" fmla="*/ 162 h 162"/>
                  <a:gd name="T6" fmla="*/ 99 w 162"/>
                  <a:gd name="T7" fmla="*/ 154 h 162"/>
                  <a:gd name="T8" fmla="*/ 79 w 162"/>
                  <a:gd name="T9" fmla="*/ 133 h 162"/>
                  <a:gd name="T10" fmla="*/ 70 w 162"/>
                  <a:gd name="T11" fmla="*/ 113 h 162"/>
                  <a:gd name="T12" fmla="*/ 79 w 162"/>
                  <a:gd name="T13" fmla="*/ 92 h 162"/>
                  <a:gd name="T14" fmla="*/ 70 w 162"/>
                  <a:gd name="T15" fmla="*/ 83 h 162"/>
                  <a:gd name="T16" fmla="*/ 50 w 162"/>
                  <a:gd name="T17" fmla="*/ 92 h 162"/>
                  <a:gd name="T18" fmla="*/ 29 w 162"/>
                  <a:gd name="T19" fmla="*/ 84 h 162"/>
                  <a:gd name="T20" fmla="*/ 9 w 162"/>
                  <a:gd name="T21" fmla="*/ 63 h 162"/>
                  <a:gd name="T22" fmla="*/ 0 w 162"/>
                  <a:gd name="T23" fmla="*/ 43 h 162"/>
                  <a:gd name="T24" fmla="*/ 9 w 162"/>
                  <a:gd name="T25" fmla="*/ 23 h 162"/>
                  <a:gd name="T26" fmla="*/ 23 w 162"/>
                  <a:gd name="T27" fmla="*/ 8 h 162"/>
                  <a:gd name="T28" fmla="*/ 44 w 162"/>
                  <a:gd name="T29" fmla="*/ 0 h 162"/>
                  <a:gd name="T30" fmla="*/ 64 w 162"/>
                  <a:gd name="T31" fmla="*/ 8 h 162"/>
                  <a:gd name="T32" fmla="*/ 84 w 162"/>
                  <a:gd name="T33" fmla="*/ 29 h 162"/>
                  <a:gd name="T34" fmla="*/ 93 w 162"/>
                  <a:gd name="T35" fmla="*/ 49 h 162"/>
                  <a:gd name="T36" fmla="*/ 84 w 162"/>
                  <a:gd name="T37" fmla="*/ 70 h 162"/>
                  <a:gd name="T38" fmla="*/ 93 w 162"/>
                  <a:gd name="T39" fmla="*/ 79 h 162"/>
                  <a:gd name="T40" fmla="*/ 113 w 162"/>
                  <a:gd name="T41" fmla="*/ 70 h 162"/>
                  <a:gd name="T42" fmla="*/ 133 w 162"/>
                  <a:gd name="T43" fmla="*/ 78 h 162"/>
                  <a:gd name="T44" fmla="*/ 154 w 162"/>
                  <a:gd name="T45" fmla="*/ 99 h 162"/>
                  <a:gd name="T46" fmla="*/ 162 w 162"/>
                  <a:gd name="T47" fmla="*/ 119 h 162"/>
                  <a:gd name="T48" fmla="*/ 154 w 162"/>
                  <a:gd name="T49" fmla="*/ 139 h 162"/>
                  <a:gd name="T50" fmla="*/ 71 w 162"/>
                  <a:gd name="T51" fmla="*/ 42 h 162"/>
                  <a:gd name="T52" fmla="*/ 50 w 162"/>
                  <a:gd name="T53" fmla="*/ 22 h 162"/>
                  <a:gd name="T54" fmla="*/ 44 w 162"/>
                  <a:gd name="T55" fmla="*/ 19 h 162"/>
                  <a:gd name="T56" fmla="*/ 37 w 162"/>
                  <a:gd name="T57" fmla="*/ 22 h 162"/>
                  <a:gd name="T58" fmla="*/ 22 w 162"/>
                  <a:gd name="T59" fmla="*/ 36 h 162"/>
                  <a:gd name="T60" fmla="*/ 20 w 162"/>
                  <a:gd name="T61" fmla="*/ 43 h 162"/>
                  <a:gd name="T62" fmla="*/ 22 w 162"/>
                  <a:gd name="T63" fmla="*/ 50 h 162"/>
                  <a:gd name="T64" fmla="*/ 43 w 162"/>
                  <a:gd name="T65" fmla="*/ 70 h 162"/>
                  <a:gd name="T66" fmla="*/ 50 w 162"/>
                  <a:gd name="T67" fmla="*/ 73 h 162"/>
                  <a:gd name="T68" fmla="*/ 57 w 162"/>
                  <a:gd name="T69" fmla="*/ 70 h 162"/>
                  <a:gd name="T70" fmla="*/ 50 w 162"/>
                  <a:gd name="T71" fmla="*/ 59 h 162"/>
                  <a:gd name="T72" fmla="*/ 59 w 162"/>
                  <a:gd name="T73" fmla="*/ 49 h 162"/>
                  <a:gd name="T74" fmla="*/ 70 w 162"/>
                  <a:gd name="T75" fmla="*/ 56 h 162"/>
                  <a:gd name="T76" fmla="*/ 74 w 162"/>
                  <a:gd name="T77" fmla="*/ 49 h 162"/>
                  <a:gd name="T78" fmla="*/ 71 w 162"/>
                  <a:gd name="T79" fmla="*/ 42 h 162"/>
                  <a:gd name="T80" fmla="*/ 141 w 162"/>
                  <a:gd name="T81" fmla="*/ 112 h 162"/>
                  <a:gd name="T82" fmla="*/ 120 w 162"/>
                  <a:gd name="T83" fmla="*/ 92 h 162"/>
                  <a:gd name="T84" fmla="*/ 113 w 162"/>
                  <a:gd name="T85" fmla="*/ 89 h 162"/>
                  <a:gd name="T86" fmla="*/ 106 w 162"/>
                  <a:gd name="T87" fmla="*/ 92 h 162"/>
                  <a:gd name="T88" fmla="*/ 113 w 162"/>
                  <a:gd name="T89" fmla="*/ 103 h 162"/>
                  <a:gd name="T90" fmla="*/ 104 w 162"/>
                  <a:gd name="T91" fmla="*/ 113 h 162"/>
                  <a:gd name="T92" fmla="*/ 93 w 162"/>
                  <a:gd name="T93" fmla="*/ 106 h 162"/>
                  <a:gd name="T94" fmla="*/ 89 w 162"/>
                  <a:gd name="T95" fmla="*/ 113 h 162"/>
                  <a:gd name="T96" fmla="*/ 92 w 162"/>
                  <a:gd name="T97" fmla="*/ 120 h 162"/>
                  <a:gd name="T98" fmla="*/ 112 w 162"/>
                  <a:gd name="T99" fmla="*/ 140 h 162"/>
                  <a:gd name="T100" fmla="*/ 119 w 162"/>
                  <a:gd name="T101" fmla="*/ 143 h 162"/>
                  <a:gd name="T102" fmla="*/ 126 w 162"/>
                  <a:gd name="T103" fmla="*/ 140 h 162"/>
                  <a:gd name="T104" fmla="*/ 141 w 162"/>
                  <a:gd name="T105" fmla="*/ 126 h 162"/>
                  <a:gd name="T106" fmla="*/ 143 w 162"/>
                  <a:gd name="T107" fmla="*/ 119 h 162"/>
                  <a:gd name="T108" fmla="*/ 141 w 162"/>
                  <a:gd name="T109" fmla="*/ 11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2" h="162">
                    <a:moveTo>
                      <a:pt x="154" y="139"/>
                    </a:moveTo>
                    <a:cubicBezTo>
                      <a:pt x="139" y="154"/>
                      <a:pt x="139" y="154"/>
                      <a:pt x="139" y="154"/>
                    </a:cubicBezTo>
                    <a:cubicBezTo>
                      <a:pt x="134" y="159"/>
                      <a:pt x="127" y="162"/>
                      <a:pt x="119" y="162"/>
                    </a:cubicBezTo>
                    <a:cubicBezTo>
                      <a:pt x="112" y="162"/>
                      <a:pt x="104" y="159"/>
                      <a:pt x="99" y="154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3" y="128"/>
                      <a:pt x="70" y="120"/>
                      <a:pt x="70" y="113"/>
                    </a:cubicBezTo>
                    <a:cubicBezTo>
                      <a:pt x="70" y="105"/>
                      <a:pt x="73" y="98"/>
                      <a:pt x="79" y="92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65" y="89"/>
                      <a:pt x="58" y="92"/>
                      <a:pt x="50" y="92"/>
                    </a:cubicBezTo>
                    <a:cubicBezTo>
                      <a:pt x="42" y="92"/>
                      <a:pt x="35" y="89"/>
                      <a:pt x="29" y="8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3" y="58"/>
                      <a:pt x="0" y="51"/>
                      <a:pt x="0" y="43"/>
                    </a:cubicBezTo>
                    <a:cubicBezTo>
                      <a:pt x="0" y="35"/>
                      <a:pt x="4" y="28"/>
                      <a:pt x="9" y="23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9" y="3"/>
                      <a:pt x="36" y="0"/>
                      <a:pt x="44" y="0"/>
                    </a:cubicBezTo>
                    <a:cubicBezTo>
                      <a:pt x="51" y="0"/>
                      <a:pt x="59" y="3"/>
                      <a:pt x="64" y="8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90" y="34"/>
                      <a:pt x="93" y="42"/>
                      <a:pt x="93" y="49"/>
                    </a:cubicBezTo>
                    <a:cubicBezTo>
                      <a:pt x="93" y="57"/>
                      <a:pt x="89" y="64"/>
                      <a:pt x="84" y="70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8" y="73"/>
                      <a:pt x="105" y="70"/>
                      <a:pt x="113" y="70"/>
                    </a:cubicBezTo>
                    <a:cubicBezTo>
                      <a:pt x="121" y="70"/>
                      <a:pt x="128" y="73"/>
                      <a:pt x="133" y="78"/>
                    </a:cubicBezTo>
                    <a:cubicBezTo>
                      <a:pt x="154" y="99"/>
                      <a:pt x="154" y="99"/>
                      <a:pt x="154" y="99"/>
                    </a:cubicBezTo>
                    <a:cubicBezTo>
                      <a:pt x="160" y="104"/>
                      <a:pt x="162" y="111"/>
                      <a:pt x="162" y="119"/>
                    </a:cubicBezTo>
                    <a:cubicBezTo>
                      <a:pt x="162" y="127"/>
                      <a:pt x="159" y="134"/>
                      <a:pt x="154" y="139"/>
                    </a:cubicBezTo>
                    <a:close/>
                    <a:moveTo>
                      <a:pt x="71" y="42"/>
                    </a:move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0"/>
                      <a:pt x="46" y="19"/>
                      <a:pt x="44" y="19"/>
                    </a:cubicBezTo>
                    <a:cubicBezTo>
                      <a:pt x="41" y="19"/>
                      <a:pt x="39" y="20"/>
                      <a:pt x="37" y="2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8"/>
                      <a:pt x="20" y="40"/>
                      <a:pt x="20" y="43"/>
                    </a:cubicBezTo>
                    <a:cubicBezTo>
                      <a:pt x="20" y="45"/>
                      <a:pt x="20" y="48"/>
                      <a:pt x="22" y="50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5" y="72"/>
                      <a:pt x="47" y="73"/>
                      <a:pt x="50" y="73"/>
                    </a:cubicBezTo>
                    <a:cubicBezTo>
                      <a:pt x="53" y="73"/>
                      <a:pt x="55" y="72"/>
                      <a:pt x="57" y="70"/>
                    </a:cubicBezTo>
                    <a:cubicBezTo>
                      <a:pt x="54" y="67"/>
                      <a:pt x="50" y="64"/>
                      <a:pt x="50" y="59"/>
                    </a:cubicBezTo>
                    <a:cubicBezTo>
                      <a:pt x="50" y="53"/>
                      <a:pt x="54" y="49"/>
                      <a:pt x="59" y="49"/>
                    </a:cubicBezTo>
                    <a:cubicBezTo>
                      <a:pt x="64" y="49"/>
                      <a:pt x="67" y="53"/>
                      <a:pt x="70" y="56"/>
                    </a:cubicBezTo>
                    <a:cubicBezTo>
                      <a:pt x="72" y="54"/>
                      <a:pt x="74" y="52"/>
                      <a:pt x="74" y="49"/>
                    </a:cubicBezTo>
                    <a:cubicBezTo>
                      <a:pt x="74" y="47"/>
                      <a:pt x="73" y="44"/>
                      <a:pt x="71" y="42"/>
                    </a:cubicBezTo>
                    <a:close/>
                    <a:moveTo>
                      <a:pt x="141" y="112"/>
                    </a:moveTo>
                    <a:cubicBezTo>
                      <a:pt x="120" y="92"/>
                      <a:pt x="120" y="92"/>
                      <a:pt x="120" y="92"/>
                    </a:cubicBezTo>
                    <a:cubicBezTo>
                      <a:pt x="118" y="90"/>
                      <a:pt x="116" y="89"/>
                      <a:pt x="113" y="89"/>
                    </a:cubicBezTo>
                    <a:cubicBezTo>
                      <a:pt x="110" y="89"/>
                      <a:pt x="108" y="90"/>
                      <a:pt x="106" y="92"/>
                    </a:cubicBezTo>
                    <a:cubicBezTo>
                      <a:pt x="109" y="95"/>
                      <a:pt x="113" y="98"/>
                      <a:pt x="113" y="103"/>
                    </a:cubicBezTo>
                    <a:cubicBezTo>
                      <a:pt x="113" y="108"/>
                      <a:pt x="109" y="113"/>
                      <a:pt x="104" y="113"/>
                    </a:cubicBezTo>
                    <a:cubicBezTo>
                      <a:pt x="99" y="113"/>
                      <a:pt x="96" y="109"/>
                      <a:pt x="93" y="106"/>
                    </a:cubicBezTo>
                    <a:cubicBezTo>
                      <a:pt x="90" y="108"/>
                      <a:pt x="89" y="110"/>
                      <a:pt x="89" y="113"/>
                    </a:cubicBezTo>
                    <a:cubicBezTo>
                      <a:pt x="89" y="115"/>
                      <a:pt x="90" y="118"/>
                      <a:pt x="92" y="120"/>
                    </a:cubicBezTo>
                    <a:cubicBezTo>
                      <a:pt x="112" y="140"/>
                      <a:pt x="112" y="140"/>
                      <a:pt x="112" y="140"/>
                    </a:cubicBezTo>
                    <a:cubicBezTo>
                      <a:pt x="114" y="142"/>
                      <a:pt x="117" y="143"/>
                      <a:pt x="119" y="143"/>
                    </a:cubicBezTo>
                    <a:cubicBezTo>
                      <a:pt x="122" y="143"/>
                      <a:pt x="124" y="142"/>
                      <a:pt x="126" y="140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2" y="124"/>
                      <a:pt x="143" y="122"/>
                      <a:pt x="143" y="119"/>
                    </a:cubicBezTo>
                    <a:cubicBezTo>
                      <a:pt x="143" y="117"/>
                      <a:pt x="142" y="114"/>
                      <a:pt x="141" y="112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4" name="Freeform 138">
                <a:extLst>
                  <a:ext uri="{FF2B5EF4-FFF2-40B4-BE49-F238E27FC236}">
                    <a16:creationId xmlns:a16="http://schemas.microsoft.com/office/drawing/2014/main" id="{9EDC59DA-04E0-F74E-8078-4F12CB646B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8652" y="10963921"/>
                <a:ext cx="400813" cy="269307"/>
              </a:xfrm>
              <a:custGeom>
                <a:avLst/>
                <a:gdLst>
                  <a:gd name="T0" fmla="*/ 95 w 110"/>
                  <a:gd name="T1" fmla="*/ 21 h 74"/>
                  <a:gd name="T2" fmla="*/ 90 w 110"/>
                  <a:gd name="T3" fmla="*/ 33 h 74"/>
                  <a:gd name="T4" fmla="*/ 99 w 110"/>
                  <a:gd name="T5" fmla="*/ 63 h 74"/>
                  <a:gd name="T6" fmla="*/ 99 w 110"/>
                  <a:gd name="T7" fmla="*/ 68 h 74"/>
                  <a:gd name="T8" fmla="*/ 104 w 110"/>
                  <a:gd name="T9" fmla="*/ 74 h 74"/>
                  <a:gd name="T10" fmla="*/ 104 w 110"/>
                  <a:gd name="T11" fmla="*/ 74 h 74"/>
                  <a:gd name="T12" fmla="*/ 110 w 110"/>
                  <a:gd name="T13" fmla="*/ 69 h 74"/>
                  <a:gd name="T14" fmla="*/ 110 w 110"/>
                  <a:gd name="T15" fmla="*/ 63 h 74"/>
                  <a:gd name="T16" fmla="*/ 95 w 110"/>
                  <a:gd name="T17" fmla="*/ 21 h 74"/>
                  <a:gd name="T18" fmla="*/ 55 w 110"/>
                  <a:gd name="T19" fmla="*/ 15 h 74"/>
                  <a:gd name="T20" fmla="*/ 62 w 110"/>
                  <a:gd name="T21" fmla="*/ 15 h 74"/>
                  <a:gd name="T22" fmla="*/ 70 w 110"/>
                  <a:gd name="T23" fmla="*/ 6 h 74"/>
                  <a:gd name="T24" fmla="*/ 55 w 110"/>
                  <a:gd name="T25" fmla="*/ 4 h 74"/>
                  <a:gd name="T26" fmla="*/ 0 w 110"/>
                  <a:gd name="T27" fmla="*/ 63 h 74"/>
                  <a:gd name="T28" fmla="*/ 1 w 110"/>
                  <a:gd name="T29" fmla="*/ 69 h 74"/>
                  <a:gd name="T30" fmla="*/ 7 w 110"/>
                  <a:gd name="T31" fmla="*/ 74 h 74"/>
                  <a:gd name="T32" fmla="*/ 12 w 110"/>
                  <a:gd name="T33" fmla="*/ 68 h 74"/>
                  <a:gd name="T34" fmla="*/ 11 w 110"/>
                  <a:gd name="T35" fmla="*/ 63 h 74"/>
                  <a:gd name="T36" fmla="*/ 55 w 110"/>
                  <a:gd name="T37" fmla="*/ 15 h 74"/>
                  <a:gd name="T38" fmla="*/ 45 w 110"/>
                  <a:gd name="T39" fmla="*/ 56 h 74"/>
                  <a:gd name="T40" fmla="*/ 49 w 110"/>
                  <a:gd name="T41" fmla="*/ 71 h 74"/>
                  <a:gd name="T42" fmla="*/ 64 w 110"/>
                  <a:gd name="T43" fmla="*/ 67 h 74"/>
                  <a:gd name="T44" fmla="*/ 89 w 110"/>
                  <a:gd name="T45" fmla="*/ 1 h 74"/>
                  <a:gd name="T46" fmla="*/ 45 w 110"/>
                  <a:gd name="T47" fmla="*/ 5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74">
                    <a:moveTo>
                      <a:pt x="95" y="21"/>
                    </a:moveTo>
                    <a:cubicBezTo>
                      <a:pt x="93" y="26"/>
                      <a:pt x="92" y="30"/>
                      <a:pt x="90" y="33"/>
                    </a:cubicBezTo>
                    <a:cubicBezTo>
                      <a:pt x="96" y="41"/>
                      <a:pt x="99" y="51"/>
                      <a:pt x="99" y="63"/>
                    </a:cubicBezTo>
                    <a:cubicBezTo>
                      <a:pt x="99" y="64"/>
                      <a:pt x="99" y="66"/>
                      <a:pt x="99" y="68"/>
                    </a:cubicBezTo>
                    <a:cubicBezTo>
                      <a:pt x="98" y="71"/>
                      <a:pt x="101" y="73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7" y="74"/>
                      <a:pt x="109" y="72"/>
                      <a:pt x="110" y="69"/>
                    </a:cubicBezTo>
                    <a:cubicBezTo>
                      <a:pt x="110" y="67"/>
                      <a:pt x="110" y="65"/>
                      <a:pt x="110" y="63"/>
                    </a:cubicBezTo>
                    <a:cubicBezTo>
                      <a:pt x="110" y="46"/>
                      <a:pt x="104" y="32"/>
                      <a:pt x="95" y="21"/>
                    </a:cubicBezTo>
                    <a:close/>
                    <a:moveTo>
                      <a:pt x="55" y="15"/>
                    </a:moveTo>
                    <a:cubicBezTo>
                      <a:pt x="58" y="15"/>
                      <a:pt x="60" y="15"/>
                      <a:pt x="62" y="15"/>
                    </a:cubicBezTo>
                    <a:cubicBezTo>
                      <a:pt x="65" y="12"/>
                      <a:pt x="67" y="9"/>
                      <a:pt x="70" y="6"/>
                    </a:cubicBezTo>
                    <a:cubicBezTo>
                      <a:pt x="65" y="4"/>
                      <a:pt x="60" y="4"/>
                      <a:pt x="55" y="4"/>
                    </a:cubicBezTo>
                    <a:cubicBezTo>
                      <a:pt x="25" y="4"/>
                      <a:pt x="0" y="30"/>
                      <a:pt x="0" y="63"/>
                    </a:cubicBezTo>
                    <a:cubicBezTo>
                      <a:pt x="0" y="65"/>
                      <a:pt x="1" y="67"/>
                      <a:pt x="1" y="69"/>
                    </a:cubicBezTo>
                    <a:cubicBezTo>
                      <a:pt x="1" y="72"/>
                      <a:pt x="4" y="74"/>
                      <a:pt x="7" y="74"/>
                    </a:cubicBezTo>
                    <a:cubicBezTo>
                      <a:pt x="10" y="73"/>
                      <a:pt x="12" y="71"/>
                      <a:pt x="12" y="68"/>
                    </a:cubicBezTo>
                    <a:cubicBezTo>
                      <a:pt x="11" y="66"/>
                      <a:pt x="11" y="64"/>
                      <a:pt x="11" y="63"/>
                    </a:cubicBezTo>
                    <a:cubicBezTo>
                      <a:pt x="11" y="36"/>
                      <a:pt x="31" y="15"/>
                      <a:pt x="55" y="15"/>
                    </a:cubicBezTo>
                    <a:close/>
                    <a:moveTo>
                      <a:pt x="45" y="56"/>
                    </a:moveTo>
                    <a:cubicBezTo>
                      <a:pt x="41" y="63"/>
                      <a:pt x="44" y="68"/>
                      <a:pt x="49" y="71"/>
                    </a:cubicBezTo>
                    <a:cubicBezTo>
                      <a:pt x="54" y="74"/>
                      <a:pt x="60" y="74"/>
                      <a:pt x="64" y="67"/>
                    </a:cubicBezTo>
                    <a:cubicBezTo>
                      <a:pt x="68" y="61"/>
                      <a:pt x="92" y="2"/>
                      <a:pt x="89" y="1"/>
                    </a:cubicBezTo>
                    <a:cubicBezTo>
                      <a:pt x="87" y="0"/>
                      <a:pt x="49" y="50"/>
                      <a:pt x="45" y="56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5" name="Freeform 143">
                <a:extLst>
                  <a:ext uri="{FF2B5EF4-FFF2-40B4-BE49-F238E27FC236}">
                    <a16:creationId xmlns:a16="http://schemas.microsoft.com/office/drawing/2014/main" id="{F23D2970-AD39-A340-80C9-38F4FE898F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1522" y="15951976"/>
                <a:ext cx="335073" cy="332587"/>
              </a:xfrm>
              <a:custGeom>
                <a:avLst/>
                <a:gdLst>
                  <a:gd name="T0" fmla="*/ 122 w 132"/>
                  <a:gd name="T1" fmla="*/ 132 h 132"/>
                  <a:gd name="T2" fmla="*/ 114 w 132"/>
                  <a:gd name="T3" fmla="*/ 129 h 132"/>
                  <a:gd name="T4" fmla="*/ 87 w 132"/>
                  <a:gd name="T5" fmla="*/ 102 h 132"/>
                  <a:gd name="T6" fmla="*/ 56 w 132"/>
                  <a:gd name="T7" fmla="*/ 112 h 132"/>
                  <a:gd name="T8" fmla="*/ 0 w 132"/>
                  <a:gd name="T9" fmla="*/ 56 h 132"/>
                  <a:gd name="T10" fmla="*/ 56 w 132"/>
                  <a:gd name="T11" fmla="*/ 0 h 132"/>
                  <a:gd name="T12" fmla="*/ 111 w 132"/>
                  <a:gd name="T13" fmla="*/ 56 h 132"/>
                  <a:gd name="T14" fmla="*/ 102 w 132"/>
                  <a:gd name="T15" fmla="*/ 88 h 132"/>
                  <a:gd name="T16" fmla="*/ 129 w 132"/>
                  <a:gd name="T17" fmla="*/ 115 h 132"/>
                  <a:gd name="T18" fmla="*/ 132 w 132"/>
                  <a:gd name="T19" fmla="*/ 122 h 132"/>
                  <a:gd name="T20" fmla="*/ 122 w 132"/>
                  <a:gd name="T21" fmla="*/ 132 h 132"/>
                  <a:gd name="T22" fmla="*/ 56 w 132"/>
                  <a:gd name="T23" fmla="*/ 21 h 132"/>
                  <a:gd name="T24" fmla="*/ 20 w 132"/>
                  <a:gd name="T25" fmla="*/ 56 h 132"/>
                  <a:gd name="T26" fmla="*/ 56 w 132"/>
                  <a:gd name="T27" fmla="*/ 92 h 132"/>
                  <a:gd name="T28" fmla="*/ 91 w 132"/>
                  <a:gd name="T29" fmla="*/ 56 h 132"/>
                  <a:gd name="T30" fmla="*/ 56 w 132"/>
                  <a:gd name="T31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32">
                    <a:moveTo>
                      <a:pt x="122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87" y="102"/>
                      <a:pt x="87" y="102"/>
                      <a:pt x="87" y="102"/>
                    </a:cubicBezTo>
                    <a:cubicBezTo>
                      <a:pt x="78" y="109"/>
                      <a:pt x="67" y="112"/>
                      <a:pt x="56" y="112"/>
                    </a:cubicBezTo>
                    <a:cubicBezTo>
                      <a:pt x="25" y="112"/>
                      <a:pt x="0" y="87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86" y="0"/>
                      <a:pt x="111" y="25"/>
                      <a:pt x="111" y="56"/>
                    </a:cubicBezTo>
                    <a:cubicBezTo>
                      <a:pt x="111" y="68"/>
                      <a:pt x="108" y="79"/>
                      <a:pt x="102" y="88"/>
                    </a:cubicBezTo>
                    <a:cubicBezTo>
                      <a:pt x="129" y="115"/>
                      <a:pt x="129" y="115"/>
                      <a:pt x="129" y="115"/>
                    </a:cubicBezTo>
                    <a:cubicBezTo>
                      <a:pt x="131" y="117"/>
                      <a:pt x="132" y="120"/>
                      <a:pt x="132" y="122"/>
                    </a:cubicBezTo>
                    <a:cubicBezTo>
                      <a:pt x="132" y="128"/>
                      <a:pt x="127" y="132"/>
                      <a:pt x="122" y="132"/>
                    </a:cubicBezTo>
                    <a:close/>
                    <a:moveTo>
                      <a:pt x="56" y="21"/>
                    </a:moveTo>
                    <a:cubicBezTo>
                      <a:pt x="36" y="21"/>
                      <a:pt x="20" y="37"/>
                      <a:pt x="20" y="56"/>
                    </a:cubicBezTo>
                    <a:cubicBezTo>
                      <a:pt x="20" y="76"/>
                      <a:pt x="36" y="92"/>
                      <a:pt x="56" y="92"/>
                    </a:cubicBezTo>
                    <a:cubicBezTo>
                      <a:pt x="75" y="92"/>
                      <a:pt x="91" y="76"/>
                      <a:pt x="91" y="56"/>
                    </a:cubicBezTo>
                    <a:cubicBezTo>
                      <a:pt x="91" y="37"/>
                      <a:pt x="75" y="21"/>
                      <a:pt x="56" y="21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6" name="Freeform 264">
                <a:extLst>
                  <a:ext uri="{FF2B5EF4-FFF2-40B4-BE49-F238E27FC236}">
                    <a16:creationId xmlns:a16="http://schemas.microsoft.com/office/drawing/2014/main" id="{7CA5E058-8700-FE48-8A76-7333A69DCD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0351" y="16608807"/>
                <a:ext cx="517414" cy="466888"/>
              </a:xfrm>
              <a:custGeom>
                <a:avLst/>
                <a:gdLst>
                  <a:gd name="T0" fmla="*/ 53 w 93"/>
                  <a:gd name="T1" fmla="*/ 49 h 85"/>
                  <a:gd name="T2" fmla="*/ 56 w 93"/>
                  <a:gd name="T3" fmla="*/ 60 h 85"/>
                  <a:gd name="T4" fmla="*/ 47 w 93"/>
                  <a:gd name="T5" fmla="*/ 67 h 85"/>
                  <a:gd name="T6" fmla="*/ 37 w 93"/>
                  <a:gd name="T7" fmla="*/ 72 h 85"/>
                  <a:gd name="T8" fmla="*/ 25 w 93"/>
                  <a:gd name="T9" fmla="*/ 72 h 85"/>
                  <a:gd name="T10" fmla="*/ 14 w 93"/>
                  <a:gd name="T11" fmla="*/ 67 h 85"/>
                  <a:gd name="T12" fmla="*/ 5 w 93"/>
                  <a:gd name="T13" fmla="*/ 60 h 85"/>
                  <a:gd name="T14" fmla="*/ 8 w 93"/>
                  <a:gd name="T15" fmla="*/ 49 h 85"/>
                  <a:gd name="T16" fmla="*/ 0 w 93"/>
                  <a:gd name="T17" fmla="*/ 38 h 85"/>
                  <a:gd name="T18" fmla="*/ 10 w 93"/>
                  <a:gd name="T19" fmla="*/ 31 h 85"/>
                  <a:gd name="T20" fmla="*/ 6 w 93"/>
                  <a:gd name="T21" fmla="*/ 24 h 85"/>
                  <a:gd name="T22" fmla="*/ 20 w 93"/>
                  <a:gd name="T23" fmla="*/ 21 h 85"/>
                  <a:gd name="T24" fmla="*/ 26 w 93"/>
                  <a:gd name="T25" fmla="*/ 11 h 85"/>
                  <a:gd name="T26" fmla="*/ 38 w 93"/>
                  <a:gd name="T27" fmla="*/ 20 h 85"/>
                  <a:gd name="T28" fmla="*/ 48 w 93"/>
                  <a:gd name="T29" fmla="*/ 17 h 85"/>
                  <a:gd name="T30" fmla="*/ 56 w 93"/>
                  <a:gd name="T31" fmla="*/ 26 h 85"/>
                  <a:gd name="T32" fmla="*/ 61 w 93"/>
                  <a:gd name="T33" fmla="*/ 36 h 85"/>
                  <a:gd name="T34" fmla="*/ 31 w 93"/>
                  <a:gd name="T35" fmla="*/ 30 h 85"/>
                  <a:gd name="T36" fmla="*/ 43 w 93"/>
                  <a:gd name="T37" fmla="*/ 42 h 85"/>
                  <a:gd name="T38" fmla="*/ 86 w 93"/>
                  <a:gd name="T39" fmla="*/ 22 h 85"/>
                  <a:gd name="T40" fmla="*/ 86 w 93"/>
                  <a:gd name="T41" fmla="*/ 32 h 85"/>
                  <a:gd name="T42" fmla="*/ 74 w 93"/>
                  <a:gd name="T43" fmla="*/ 30 h 85"/>
                  <a:gd name="T44" fmla="*/ 62 w 93"/>
                  <a:gd name="T45" fmla="*/ 32 h 85"/>
                  <a:gd name="T46" fmla="*/ 63 w 93"/>
                  <a:gd name="T47" fmla="*/ 22 h 85"/>
                  <a:gd name="T48" fmla="*/ 63 w 93"/>
                  <a:gd name="T49" fmla="*/ 13 h 85"/>
                  <a:gd name="T50" fmla="*/ 62 w 93"/>
                  <a:gd name="T51" fmla="*/ 3 h 85"/>
                  <a:gd name="T52" fmla="*/ 74 w 93"/>
                  <a:gd name="T53" fmla="*/ 5 h 85"/>
                  <a:gd name="T54" fmla="*/ 80 w 93"/>
                  <a:gd name="T55" fmla="*/ 0 h 85"/>
                  <a:gd name="T56" fmla="*/ 84 w 93"/>
                  <a:gd name="T57" fmla="*/ 10 h 85"/>
                  <a:gd name="T58" fmla="*/ 93 w 93"/>
                  <a:gd name="T59" fmla="*/ 21 h 85"/>
                  <a:gd name="T60" fmla="*/ 84 w 93"/>
                  <a:gd name="T61" fmla="*/ 74 h 85"/>
                  <a:gd name="T62" fmla="*/ 80 w 93"/>
                  <a:gd name="T63" fmla="*/ 85 h 85"/>
                  <a:gd name="T64" fmla="*/ 73 w 93"/>
                  <a:gd name="T65" fmla="*/ 79 h 85"/>
                  <a:gd name="T66" fmla="*/ 62 w 93"/>
                  <a:gd name="T67" fmla="*/ 81 h 85"/>
                  <a:gd name="T68" fmla="*/ 56 w 93"/>
                  <a:gd name="T69" fmla="*/ 70 h 85"/>
                  <a:gd name="T70" fmla="*/ 64 w 93"/>
                  <a:gd name="T71" fmla="*/ 60 h 85"/>
                  <a:gd name="T72" fmla="*/ 68 w 93"/>
                  <a:gd name="T73" fmla="*/ 49 h 85"/>
                  <a:gd name="T74" fmla="*/ 76 w 93"/>
                  <a:gd name="T75" fmla="*/ 55 h 85"/>
                  <a:gd name="T76" fmla="*/ 86 w 93"/>
                  <a:gd name="T77" fmla="*/ 53 h 85"/>
                  <a:gd name="T78" fmla="*/ 86 w 93"/>
                  <a:gd name="T79" fmla="*/ 62 h 85"/>
                  <a:gd name="T80" fmla="*/ 74 w 93"/>
                  <a:gd name="T81" fmla="*/ 11 h 85"/>
                  <a:gd name="T82" fmla="*/ 80 w 93"/>
                  <a:gd name="T83" fmla="*/ 17 h 85"/>
                  <a:gd name="T84" fmla="*/ 68 w 93"/>
                  <a:gd name="T85" fmla="*/ 67 h 85"/>
                  <a:gd name="T86" fmla="*/ 74 w 93"/>
                  <a:gd name="T8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3" h="85">
                    <a:moveTo>
                      <a:pt x="62" y="47"/>
                    </a:moveTo>
                    <a:cubicBezTo>
                      <a:pt x="62" y="47"/>
                      <a:pt x="61" y="48"/>
                      <a:pt x="61" y="48"/>
                    </a:cubicBezTo>
                    <a:cubicBezTo>
                      <a:pt x="53" y="49"/>
                      <a:pt x="53" y="49"/>
                      <a:pt x="53" y="49"/>
                    </a:cubicBezTo>
                    <a:cubicBezTo>
                      <a:pt x="53" y="51"/>
                      <a:pt x="52" y="52"/>
                      <a:pt x="52" y="53"/>
                    </a:cubicBezTo>
                    <a:cubicBezTo>
                      <a:pt x="53" y="55"/>
                      <a:pt x="54" y="57"/>
                      <a:pt x="56" y="59"/>
                    </a:cubicBezTo>
                    <a:cubicBezTo>
                      <a:pt x="56" y="59"/>
                      <a:pt x="56" y="59"/>
                      <a:pt x="56" y="60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55" y="62"/>
                      <a:pt x="50" y="68"/>
                      <a:pt x="48" y="68"/>
                    </a:cubicBezTo>
                    <a:cubicBezTo>
                      <a:pt x="48" y="68"/>
                      <a:pt x="47" y="68"/>
                      <a:pt x="47" y="67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0" y="64"/>
                      <a:pt x="39" y="64"/>
                      <a:pt x="38" y="65"/>
                    </a:cubicBezTo>
                    <a:cubicBezTo>
                      <a:pt x="38" y="67"/>
                      <a:pt x="37" y="70"/>
                      <a:pt x="37" y="72"/>
                    </a:cubicBezTo>
                    <a:cubicBezTo>
                      <a:pt x="37" y="73"/>
                      <a:pt x="36" y="73"/>
                      <a:pt x="35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6" y="73"/>
                      <a:pt x="25" y="73"/>
                      <a:pt x="25" y="72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2" y="64"/>
                      <a:pt x="21" y="64"/>
                      <a:pt x="20" y="63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3" y="68"/>
                      <a:pt x="13" y="68"/>
                      <a:pt x="12" y="67"/>
                    </a:cubicBezTo>
                    <a:cubicBezTo>
                      <a:pt x="11" y="66"/>
                      <a:pt x="5" y="61"/>
                      <a:pt x="5" y="60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57"/>
                      <a:pt x="9" y="55"/>
                      <a:pt x="10" y="53"/>
                    </a:cubicBezTo>
                    <a:cubicBezTo>
                      <a:pt x="9" y="52"/>
                      <a:pt x="9" y="51"/>
                      <a:pt x="8" y="49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8"/>
                      <a:pt x="0" y="47"/>
                      <a:pt x="0" y="4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6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4"/>
                      <a:pt x="9" y="33"/>
                      <a:pt x="10" y="31"/>
                    </a:cubicBezTo>
                    <a:cubicBezTo>
                      <a:pt x="9" y="29"/>
                      <a:pt x="7" y="28"/>
                      <a:pt x="6" y="2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3"/>
                      <a:pt x="12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2" y="20"/>
                      <a:pt x="24" y="20"/>
                    </a:cubicBezTo>
                    <a:cubicBezTo>
                      <a:pt x="24" y="17"/>
                      <a:pt x="24" y="15"/>
                      <a:pt x="25" y="12"/>
                    </a:cubicBezTo>
                    <a:cubicBezTo>
                      <a:pt x="25" y="12"/>
                      <a:pt x="26" y="11"/>
                      <a:pt x="26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7" y="12"/>
                      <a:pt x="37" y="1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40" y="21"/>
                      <a:pt x="41" y="21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8"/>
                      <a:pt x="56" y="23"/>
                      <a:pt x="56" y="25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4" y="28"/>
                      <a:pt x="53" y="29"/>
                      <a:pt x="52" y="31"/>
                    </a:cubicBezTo>
                    <a:cubicBezTo>
                      <a:pt x="52" y="33"/>
                      <a:pt x="53" y="34"/>
                      <a:pt x="53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7"/>
                      <a:pt x="62" y="38"/>
                    </a:cubicBezTo>
                    <a:lnTo>
                      <a:pt x="62" y="47"/>
                    </a:lnTo>
                    <a:close/>
                    <a:moveTo>
                      <a:pt x="31" y="30"/>
                    </a:moveTo>
                    <a:cubicBezTo>
                      <a:pt x="24" y="30"/>
                      <a:pt x="18" y="35"/>
                      <a:pt x="18" y="42"/>
                    </a:cubicBezTo>
                    <a:cubicBezTo>
                      <a:pt x="18" y="49"/>
                      <a:pt x="24" y="55"/>
                      <a:pt x="31" y="55"/>
                    </a:cubicBezTo>
                    <a:cubicBezTo>
                      <a:pt x="38" y="55"/>
                      <a:pt x="43" y="49"/>
                      <a:pt x="43" y="42"/>
                    </a:cubicBezTo>
                    <a:cubicBezTo>
                      <a:pt x="43" y="35"/>
                      <a:pt x="38" y="30"/>
                      <a:pt x="31" y="30"/>
                    </a:cubicBezTo>
                    <a:close/>
                    <a:moveTo>
                      <a:pt x="93" y="21"/>
                    </a:moveTo>
                    <a:cubicBezTo>
                      <a:pt x="93" y="22"/>
                      <a:pt x="87" y="22"/>
                      <a:pt x="86" y="22"/>
                    </a:cubicBezTo>
                    <a:cubicBezTo>
                      <a:pt x="85" y="23"/>
                      <a:pt x="85" y="24"/>
                      <a:pt x="84" y="25"/>
                    </a:cubicBezTo>
                    <a:cubicBezTo>
                      <a:pt x="85" y="26"/>
                      <a:pt x="87" y="31"/>
                      <a:pt x="87" y="31"/>
                    </a:cubicBezTo>
                    <a:cubicBezTo>
                      <a:pt x="86" y="32"/>
                      <a:pt x="86" y="32"/>
                      <a:pt x="86" y="32"/>
                    </a:cubicBezTo>
                    <a:cubicBezTo>
                      <a:pt x="86" y="32"/>
                      <a:pt x="81" y="35"/>
                      <a:pt x="80" y="35"/>
                    </a:cubicBezTo>
                    <a:cubicBezTo>
                      <a:pt x="80" y="35"/>
                      <a:pt x="76" y="30"/>
                      <a:pt x="76" y="30"/>
                    </a:cubicBezTo>
                    <a:cubicBezTo>
                      <a:pt x="75" y="30"/>
                      <a:pt x="75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2" y="30"/>
                      <a:pt x="69" y="35"/>
                      <a:pt x="68" y="35"/>
                    </a:cubicBezTo>
                    <a:cubicBezTo>
                      <a:pt x="68" y="35"/>
                      <a:pt x="63" y="32"/>
                      <a:pt x="62" y="32"/>
                    </a:cubicBezTo>
                    <a:cubicBezTo>
                      <a:pt x="62" y="31"/>
                      <a:pt x="62" y="31"/>
                      <a:pt x="62" y="31"/>
                    </a:cubicBezTo>
                    <a:cubicBezTo>
                      <a:pt x="62" y="31"/>
                      <a:pt x="64" y="26"/>
                      <a:pt x="64" y="25"/>
                    </a:cubicBezTo>
                    <a:cubicBezTo>
                      <a:pt x="64" y="24"/>
                      <a:pt x="63" y="23"/>
                      <a:pt x="63" y="22"/>
                    </a:cubicBezTo>
                    <a:cubicBezTo>
                      <a:pt x="62" y="22"/>
                      <a:pt x="56" y="22"/>
                      <a:pt x="56" y="21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13"/>
                      <a:pt x="62" y="13"/>
                      <a:pt x="63" y="13"/>
                    </a:cubicBezTo>
                    <a:cubicBezTo>
                      <a:pt x="63" y="12"/>
                      <a:pt x="64" y="11"/>
                      <a:pt x="64" y="10"/>
                    </a:cubicBezTo>
                    <a:cubicBezTo>
                      <a:pt x="64" y="9"/>
                      <a:pt x="62" y="4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3" y="3"/>
                      <a:pt x="68" y="0"/>
                      <a:pt x="68" y="0"/>
                    </a:cubicBezTo>
                    <a:cubicBezTo>
                      <a:pt x="69" y="0"/>
                      <a:pt x="72" y="4"/>
                      <a:pt x="73" y="5"/>
                    </a:cubicBezTo>
                    <a:cubicBezTo>
                      <a:pt x="73" y="5"/>
                      <a:pt x="74" y="5"/>
                      <a:pt x="74" y="5"/>
                    </a:cubicBezTo>
                    <a:cubicBezTo>
                      <a:pt x="75" y="5"/>
                      <a:pt x="75" y="5"/>
                      <a:pt x="76" y="5"/>
                    </a:cubicBezTo>
                    <a:cubicBezTo>
                      <a:pt x="77" y="3"/>
                      <a:pt x="78" y="1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6" y="3"/>
                      <a:pt x="86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4"/>
                      <a:pt x="85" y="9"/>
                      <a:pt x="84" y="10"/>
                    </a:cubicBezTo>
                    <a:cubicBezTo>
                      <a:pt x="85" y="11"/>
                      <a:pt x="85" y="12"/>
                      <a:pt x="86" y="13"/>
                    </a:cubicBezTo>
                    <a:cubicBezTo>
                      <a:pt x="87" y="13"/>
                      <a:pt x="93" y="13"/>
                      <a:pt x="93" y="14"/>
                    </a:cubicBezTo>
                    <a:lnTo>
                      <a:pt x="93" y="21"/>
                    </a:lnTo>
                    <a:close/>
                    <a:moveTo>
                      <a:pt x="93" y="70"/>
                    </a:moveTo>
                    <a:cubicBezTo>
                      <a:pt x="93" y="71"/>
                      <a:pt x="87" y="72"/>
                      <a:pt x="86" y="72"/>
                    </a:cubicBezTo>
                    <a:cubicBezTo>
                      <a:pt x="85" y="73"/>
                      <a:pt x="85" y="74"/>
                      <a:pt x="84" y="74"/>
                    </a:cubicBezTo>
                    <a:cubicBezTo>
                      <a:pt x="85" y="75"/>
                      <a:pt x="87" y="80"/>
                      <a:pt x="87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2"/>
                      <a:pt x="81" y="85"/>
                      <a:pt x="80" y="85"/>
                    </a:cubicBezTo>
                    <a:cubicBezTo>
                      <a:pt x="80" y="85"/>
                      <a:pt x="76" y="80"/>
                      <a:pt x="76" y="79"/>
                    </a:cubicBezTo>
                    <a:cubicBezTo>
                      <a:pt x="75" y="79"/>
                      <a:pt x="75" y="79"/>
                      <a:pt x="74" y="79"/>
                    </a:cubicBezTo>
                    <a:cubicBezTo>
                      <a:pt x="74" y="79"/>
                      <a:pt x="73" y="79"/>
                      <a:pt x="73" y="79"/>
                    </a:cubicBezTo>
                    <a:cubicBezTo>
                      <a:pt x="72" y="80"/>
                      <a:pt x="69" y="85"/>
                      <a:pt x="68" y="85"/>
                    </a:cubicBezTo>
                    <a:cubicBezTo>
                      <a:pt x="68" y="85"/>
                      <a:pt x="63" y="82"/>
                      <a:pt x="62" y="81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2" y="80"/>
                      <a:pt x="64" y="75"/>
                      <a:pt x="64" y="74"/>
                    </a:cubicBezTo>
                    <a:cubicBezTo>
                      <a:pt x="64" y="74"/>
                      <a:pt x="63" y="73"/>
                      <a:pt x="63" y="72"/>
                    </a:cubicBezTo>
                    <a:cubicBezTo>
                      <a:pt x="62" y="72"/>
                      <a:pt x="56" y="71"/>
                      <a:pt x="56" y="70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6" y="63"/>
                      <a:pt x="62" y="62"/>
                      <a:pt x="63" y="62"/>
                    </a:cubicBezTo>
                    <a:cubicBezTo>
                      <a:pt x="63" y="61"/>
                      <a:pt x="64" y="60"/>
                      <a:pt x="64" y="60"/>
                    </a:cubicBezTo>
                    <a:cubicBezTo>
                      <a:pt x="64" y="59"/>
                      <a:pt x="62" y="54"/>
                      <a:pt x="62" y="53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2"/>
                      <a:pt x="68" y="49"/>
                      <a:pt x="68" y="49"/>
                    </a:cubicBezTo>
                    <a:cubicBezTo>
                      <a:pt x="69" y="49"/>
                      <a:pt x="72" y="54"/>
                      <a:pt x="73" y="55"/>
                    </a:cubicBezTo>
                    <a:cubicBezTo>
                      <a:pt x="73" y="55"/>
                      <a:pt x="74" y="55"/>
                      <a:pt x="74" y="55"/>
                    </a:cubicBezTo>
                    <a:cubicBezTo>
                      <a:pt x="75" y="55"/>
                      <a:pt x="75" y="55"/>
                      <a:pt x="76" y="55"/>
                    </a:cubicBezTo>
                    <a:cubicBezTo>
                      <a:pt x="77" y="53"/>
                      <a:pt x="78" y="51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6" y="52"/>
                      <a:pt x="86" y="53"/>
                    </a:cubicBezTo>
                    <a:cubicBezTo>
                      <a:pt x="87" y="53"/>
                      <a:pt x="87" y="53"/>
                      <a:pt x="87" y="53"/>
                    </a:cubicBezTo>
                    <a:cubicBezTo>
                      <a:pt x="87" y="54"/>
                      <a:pt x="85" y="59"/>
                      <a:pt x="84" y="60"/>
                    </a:cubicBezTo>
                    <a:cubicBezTo>
                      <a:pt x="85" y="60"/>
                      <a:pt x="85" y="61"/>
                      <a:pt x="86" y="62"/>
                    </a:cubicBezTo>
                    <a:cubicBezTo>
                      <a:pt x="87" y="62"/>
                      <a:pt x="93" y="63"/>
                      <a:pt x="93" y="64"/>
                    </a:cubicBezTo>
                    <a:lnTo>
                      <a:pt x="93" y="70"/>
                    </a:lnTo>
                    <a:close/>
                    <a:moveTo>
                      <a:pt x="74" y="11"/>
                    </a:moveTo>
                    <a:cubicBezTo>
                      <a:pt x="71" y="11"/>
                      <a:pt x="68" y="14"/>
                      <a:pt x="68" y="17"/>
                    </a:cubicBezTo>
                    <a:cubicBezTo>
                      <a:pt x="68" y="21"/>
                      <a:pt x="71" y="24"/>
                      <a:pt x="74" y="24"/>
                    </a:cubicBezTo>
                    <a:cubicBezTo>
                      <a:pt x="78" y="24"/>
                      <a:pt x="80" y="21"/>
                      <a:pt x="80" y="17"/>
                    </a:cubicBezTo>
                    <a:cubicBezTo>
                      <a:pt x="80" y="14"/>
                      <a:pt x="78" y="11"/>
                      <a:pt x="74" y="11"/>
                    </a:cubicBezTo>
                    <a:close/>
                    <a:moveTo>
                      <a:pt x="74" y="61"/>
                    </a:moveTo>
                    <a:cubicBezTo>
                      <a:pt x="71" y="61"/>
                      <a:pt x="68" y="64"/>
                      <a:pt x="68" y="67"/>
                    </a:cubicBezTo>
                    <a:cubicBezTo>
                      <a:pt x="68" y="70"/>
                      <a:pt x="71" y="73"/>
                      <a:pt x="74" y="73"/>
                    </a:cubicBezTo>
                    <a:cubicBezTo>
                      <a:pt x="78" y="73"/>
                      <a:pt x="80" y="70"/>
                      <a:pt x="80" y="67"/>
                    </a:cubicBezTo>
                    <a:cubicBezTo>
                      <a:pt x="80" y="64"/>
                      <a:pt x="78" y="61"/>
                      <a:pt x="74" y="61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7" name="Freeform 267">
                <a:extLst>
                  <a:ext uri="{FF2B5EF4-FFF2-40B4-BE49-F238E27FC236}">
                    <a16:creationId xmlns:a16="http://schemas.microsoft.com/office/drawing/2014/main" id="{F698FE98-2223-1247-9166-3952BD0E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41974" y="7874794"/>
                <a:ext cx="454169" cy="512673"/>
              </a:xfrm>
              <a:custGeom>
                <a:avLst/>
                <a:gdLst>
                  <a:gd name="T0" fmla="*/ 81 w 86"/>
                  <a:gd name="T1" fmla="*/ 59 h 98"/>
                  <a:gd name="T2" fmla="*/ 81 w 86"/>
                  <a:gd name="T3" fmla="*/ 15 h 98"/>
                  <a:gd name="T4" fmla="*/ 86 w 86"/>
                  <a:gd name="T5" fmla="*/ 10 h 98"/>
                  <a:gd name="T6" fmla="*/ 81 w 86"/>
                  <a:gd name="T7" fmla="*/ 5 h 98"/>
                  <a:gd name="T8" fmla="*/ 45 w 86"/>
                  <a:gd name="T9" fmla="*/ 5 h 98"/>
                  <a:gd name="T10" fmla="*/ 43 w 86"/>
                  <a:gd name="T11" fmla="*/ 0 h 98"/>
                  <a:gd name="T12" fmla="*/ 42 w 86"/>
                  <a:gd name="T13" fmla="*/ 0 h 98"/>
                  <a:gd name="T14" fmla="*/ 40 w 86"/>
                  <a:gd name="T15" fmla="*/ 5 h 98"/>
                  <a:gd name="T16" fmla="*/ 5 w 86"/>
                  <a:gd name="T17" fmla="*/ 5 h 98"/>
                  <a:gd name="T18" fmla="*/ 0 w 86"/>
                  <a:gd name="T19" fmla="*/ 10 h 98"/>
                  <a:gd name="T20" fmla="*/ 5 w 86"/>
                  <a:gd name="T21" fmla="*/ 15 h 98"/>
                  <a:gd name="T22" fmla="*/ 5 w 86"/>
                  <a:gd name="T23" fmla="*/ 59 h 98"/>
                  <a:gd name="T24" fmla="*/ 0 w 86"/>
                  <a:gd name="T25" fmla="*/ 64 h 98"/>
                  <a:gd name="T26" fmla="*/ 5 w 86"/>
                  <a:gd name="T27" fmla="*/ 69 h 98"/>
                  <a:gd name="T28" fmla="*/ 39 w 86"/>
                  <a:gd name="T29" fmla="*/ 69 h 98"/>
                  <a:gd name="T30" fmla="*/ 39 w 86"/>
                  <a:gd name="T31" fmla="*/ 75 h 98"/>
                  <a:gd name="T32" fmla="*/ 21 w 86"/>
                  <a:gd name="T33" fmla="*/ 86 h 98"/>
                  <a:gd name="T34" fmla="*/ 23 w 86"/>
                  <a:gd name="T35" fmla="*/ 89 h 98"/>
                  <a:gd name="T36" fmla="*/ 39 w 86"/>
                  <a:gd name="T37" fmla="*/ 82 h 98"/>
                  <a:gd name="T38" fmla="*/ 39 w 86"/>
                  <a:gd name="T39" fmla="*/ 95 h 98"/>
                  <a:gd name="T40" fmla="*/ 42 w 86"/>
                  <a:gd name="T41" fmla="*/ 98 h 98"/>
                  <a:gd name="T42" fmla="*/ 46 w 86"/>
                  <a:gd name="T43" fmla="*/ 95 h 98"/>
                  <a:gd name="T44" fmla="*/ 46 w 86"/>
                  <a:gd name="T45" fmla="*/ 82 h 98"/>
                  <a:gd name="T46" fmla="*/ 62 w 86"/>
                  <a:gd name="T47" fmla="*/ 89 h 98"/>
                  <a:gd name="T48" fmla="*/ 64 w 86"/>
                  <a:gd name="T49" fmla="*/ 86 h 98"/>
                  <a:gd name="T50" fmla="*/ 46 w 86"/>
                  <a:gd name="T51" fmla="*/ 75 h 98"/>
                  <a:gd name="T52" fmla="*/ 46 w 86"/>
                  <a:gd name="T53" fmla="*/ 69 h 98"/>
                  <a:gd name="T54" fmla="*/ 81 w 86"/>
                  <a:gd name="T55" fmla="*/ 69 h 98"/>
                  <a:gd name="T56" fmla="*/ 86 w 86"/>
                  <a:gd name="T57" fmla="*/ 64 h 98"/>
                  <a:gd name="T58" fmla="*/ 81 w 86"/>
                  <a:gd name="T59" fmla="*/ 59 h 98"/>
                  <a:gd name="T60" fmla="*/ 75 w 86"/>
                  <a:gd name="T61" fmla="*/ 59 h 98"/>
                  <a:gd name="T62" fmla="*/ 11 w 86"/>
                  <a:gd name="T63" fmla="*/ 59 h 98"/>
                  <a:gd name="T64" fmla="*/ 11 w 86"/>
                  <a:gd name="T65" fmla="*/ 15 h 98"/>
                  <a:gd name="T66" fmla="*/ 75 w 86"/>
                  <a:gd name="T67" fmla="*/ 15 h 98"/>
                  <a:gd name="T68" fmla="*/ 75 w 86"/>
                  <a:gd name="T69" fmla="*/ 59 h 98"/>
                  <a:gd name="T70" fmla="*/ 54 w 86"/>
                  <a:gd name="T71" fmla="*/ 23 h 98"/>
                  <a:gd name="T72" fmla="*/ 45 w 86"/>
                  <a:gd name="T73" fmla="*/ 23 h 98"/>
                  <a:gd name="T74" fmla="*/ 45 w 86"/>
                  <a:gd name="T75" fmla="*/ 52 h 98"/>
                  <a:gd name="T76" fmla="*/ 54 w 86"/>
                  <a:gd name="T77" fmla="*/ 52 h 98"/>
                  <a:gd name="T78" fmla="*/ 54 w 86"/>
                  <a:gd name="T79" fmla="*/ 23 h 98"/>
                  <a:gd name="T80" fmla="*/ 67 w 86"/>
                  <a:gd name="T81" fmla="*/ 37 h 98"/>
                  <a:gd name="T82" fmla="*/ 58 w 86"/>
                  <a:gd name="T83" fmla="*/ 37 h 98"/>
                  <a:gd name="T84" fmla="*/ 58 w 86"/>
                  <a:gd name="T85" fmla="*/ 52 h 98"/>
                  <a:gd name="T86" fmla="*/ 67 w 86"/>
                  <a:gd name="T87" fmla="*/ 52 h 98"/>
                  <a:gd name="T88" fmla="*/ 67 w 86"/>
                  <a:gd name="T89" fmla="*/ 37 h 98"/>
                  <a:gd name="T90" fmla="*/ 28 w 86"/>
                  <a:gd name="T91" fmla="*/ 42 h 98"/>
                  <a:gd name="T92" fmla="*/ 19 w 86"/>
                  <a:gd name="T93" fmla="*/ 42 h 98"/>
                  <a:gd name="T94" fmla="*/ 19 w 86"/>
                  <a:gd name="T95" fmla="*/ 52 h 98"/>
                  <a:gd name="T96" fmla="*/ 28 w 86"/>
                  <a:gd name="T97" fmla="*/ 52 h 98"/>
                  <a:gd name="T98" fmla="*/ 28 w 86"/>
                  <a:gd name="T99" fmla="*/ 42 h 98"/>
                  <a:gd name="T100" fmla="*/ 41 w 86"/>
                  <a:gd name="T101" fmla="*/ 32 h 98"/>
                  <a:gd name="T102" fmla="*/ 32 w 86"/>
                  <a:gd name="T103" fmla="*/ 32 h 98"/>
                  <a:gd name="T104" fmla="*/ 32 w 86"/>
                  <a:gd name="T105" fmla="*/ 52 h 98"/>
                  <a:gd name="T106" fmla="*/ 41 w 86"/>
                  <a:gd name="T107" fmla="*/ 52 h 98"/>
                  <a:gd name="T108" fmla="*/ 41 w 86"/>
                  <a:gd name="T109" fmla="*/ 3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98">
                    <a:moveTo>
                      <a:pt x="81" y="59"/>
                    </a:moveTo>
                    <a:cubicBezTo>
                      <a:pt x="81" y="15"/>
                      <a:pt x="81" y="15"/>
                      <a:pt x="81" y="15"/>
                    </a:cubicBezTo>
                    <a:cubicBezTo>
                      <a:pt x="84" y="15"/>
                      <a:pt x="86" y="13"/>
                      <a:pt x="86" y="10"/>
                    </a:cubicBezTo>
                    <a:cubicBezTo>
                      <a:pt x="86" y="7"/>
                      <a:pt x="84" y="5"/>
                      <a:pt x="81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2"/>
                      <a:pt x="2" y="14"/>
                      <a:pt x="5" y="15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59"/>
                      <a:pt x="0" y="61"/>
                      <a:pt x="0" y="64"/>
                    </a:cubicBezTo>
                    <a:cubicBezTo>
                      <a:pt x="0" y="67"/>
                      <a:pt x="2" y="69"/>
                      <a:pt x="5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9" y="97"/>
                      <a:pt x="40" y="98"/>
                      <a:pt x="42" y="98"/>
                    </a:cubicBezTo>
                    <a:cubicBezTo>
                      <a:pt x="44" y="98"/>
                      <a:pt x="46" y="97"/>
                      <a:pt x="46" y="95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84" y="69"/>
                      <a:pt x="86" y="67"/>
                      <a:pt x="86" y="64"/>
                    </a:cubicBezTo>
                    <a:cubicBezTo>
                      <a:pt x="86" y="61"/>
                      <a:pt x="84" y="59"/>
                      <a:pt x="81" y="59"/>
                    </a:cubicBezTo>
                    <a:close/>
                    <a:moveTo>
                      <a:pt x="75" y="59"/>
                    </a:moveTo>
                    <a:cubicBezTo>
                      <a:pt x="11" y="59"/>
                      <a:pt x="11" y="59"/>
                      <a:pt x="11" y="5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75" y="15"/>
                      <a:pt x="75" y="15"/>
                      <a:pt x="75" y="15"/>
                    </a:cubicBezTo>
                    <a:lnTo>
                      <a:pt x="75" y="59"/>
                    </a:lnTo>
                    <a:close/>
                    <a:moveTo>
                      <a:pt x="54" y="23"/>
                    </a:move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54" y="52"/>
                      <a:pt x="54" y="52"/>
                      <a:pt x="54" y="52"/>
                    </a:cubicBezTo>
                    <a:lnTo>
                      <a:pt x="54" y="23"/>
                    </a:lnTo>
                    <a:close/>
                    <a:moveTo>
                      <a:pt x="67" y="37"/>
                    </a:move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67" y="52"/>
                      <a:pt x="67" y="52"/>
                      <a:pt x="67" y="52"/>
                    </a:cubicBezTo>
                    <a:lnTo>
                      <a:pt x="67" y="37"/>
                    </a:lnTo>
                    <a:close/>
                    <a:moveTo>
                      <a:pt x="28" y="42"/>
                    </a:move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42"/>
                    </a:lnTo>
                    <a:close/>
                    <a:moveTo>
                      <a:pt x="41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41" y="52"/>
                      <a:pt x="41" y="52"/>
                      <a:pt x="41" y="52"/>
                    </a:cubicBezTo>
                    <a:lnTo>
                      <a:pt x="41" y="32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8" name="Freeform 278">
                <a:extLst>
                  <a:ext uri="{FF2B5EF4-FFF2-40B4-BE49-F238E27FC236}">
                    <a16:creationId xmlns:a16="http://schemas.microsoft.com/office/drawing/2014/main" id="{579B710C-D76E-9A4B-97A2-22F4148521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14537" y="10322451"/>
                <a:ext cx="309043" cy="355700"/>
              </a:xfrm>
              <a:custGeom>
                <a:avLst/>
                <a:gdLst>
                  <a:gd name="T0" fmla="*/ 79 w 79"/>
                  <a:gd name="T1" fmla="*/ 13 h 92"/>
                  <a:gd name="T2" fmla="*/ 79 w 79"/>
                  <a:gd name="T3" fmla="*/ 19 h 92"/>
                  <a:gd name="T4" fmla="*/ 40 w 79"/>
                  <a:gd name="T5" fmla="*/ 33 h 92"/>
                  <a:gd name="T6" fmla="*/ 0 w 79"/>
                  <a:gd name="T7" fmla="*/ 19 h 92"/>
                  <a:gd name="T8" fmla="*/ 0 w 79"/>
                  <a:gd name="T9" fmla="*/ 13 h 92"/>
                  <a:gd name="T10" fmla="*/ 40 w 79"/>
                  <a:gd name="T11" fmla="*/ 0 h 92"/>
                  <a:gd name="T12" fmla="*/ 79 w 79"/>
                  <a:gd name="T13" fmla="*/ 13 h 92"/>
                  <a:gd name="T14" fmla="*/ 79 w 79"/>
                  <a:gd name="T15" fmla="*/ 30 h 92"/>
                  <a:gd name="T16" fmla="*/ 79 w 79"/>
                  <a:gd name="T17" fmla="*/ 39 h 92"/>
                  <a:gd name="T18" fmla="*/ 40 w 79"/>
                  <a:gd name="T19" fmla="*/ 53 h 92"/>
                  <a:gd name="T20" fmla="*/ 0 w 79"/>
                  <a:gd name="T21" fmla="*/ 39 h 92"/>
                  <a:gd name="T22" fmla="*/ 0 w 79"/>
                  <a:gd name="T23" fmla="*/ 30 h 92"/>
                  <a:gd name="T24" fmla="*/ 40 w 79"/>
                  <a:gd name="T25" fmla="*/ 39 h 92"/>
                  <a:gd name="T26" fmla="*/ 79 w 79"/>
                  <a:gd name="T27" fmla="*/ 30 h 92"/>
                  <a:gd name="T28" fmla="*/ 79 w 79"/>
                  <a:gd name="T29" fmla="*/ 50 h 92"/>
                  <a:gd name="T30" fmla="*/ 79 w 79"/>
                  <a:gd name="T31" fmla="*/ 59 h 92"/>
                  <a:gd name="T32" fmla="*/ 40 w 79"/>
                  <a:gd name="T33" fmla="*/ 72 h 92"/>
                  <a:gd name="T34" fmla="*/ 0 w 79"/>
                  <a:gd name="T35" fmla="*/ 59 h 92"/>
                  <a:gd name="T36" fmla="*/ 0 w 79"/>
                  <a:gd name="T37" fmla="*/ 50 h 92"/>
                  <a:gd name="T38" fmla="*/ 40 w 79"/>
                  <a:gd name="T39" fmla="*/ 59 h 92"/>
                  <a:gd name="T40" fmla="*/ 79 w 79"/>
                  <a:gd name="T41" fmla="*/ 50 h 92"/>
                  <a:gd name="T42" fmla="*/ 79 w 79"/>
                  <a:gd name="T43" fmla="*/ 70 h 92"/>
                  <a:gd name="T44" fmla="*/ 79 w 79"/>
                  <a:gd name="T45" fmla="*/ 79 h 92"/>
                  <a:gd name="T46" fmla="*/ 40 w 79"/>
                  <a:gd name="T47" fmla="*/ 92 h 92"/>
                  <a:gd name="T48" fmla="*/ 0 w 79"/>
                  <a:gd name="T49" fmla="*/ 79 h 92"/>
                  <a:gd name="T50" fmla="*/ 0 w 79"/>
                  <a:gd name="T51" fmla="*/ 70 h 92"/>
                  <a:gd name="T52" fmla="*/ 40 w 79"/>
                  <a:gd name="T53" fmla="*/ 79 h 92"/>
                  <a:gd name="T54" fmla="*/ 79 w 79"/>
                  <a:gd name="T55" fmla="*/ 7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92">
                    <a:moveTo>
                      <a:pt x="79" y="13"/>
                    </a:move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7"/>
                      <a:pt x="61" y="33"/>
                      <a:pt x="40" y="33"/>
                    </a:cubicBezTo>
                    <a:cubicBezTo>
                      <a:pt x="18" y="33"/>
                      <a:pt x="0" y="27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"/>
                      <a:pt x="18" y="0"/>
                      <a:pt x="40" y="0"/>
                    </a:cubicBezTo>
                    <a:cubicBezTo>
                      <a:pt x="61" y="0"/>
                      <a:pt x="79" y="5"/>
                      <a:pt x="79" y="13"/>
                    </a:cubicBezTo>
                    <a:close/>
                    <a:moveTo>
                      <a:pt x="79" y="30"/>
                    </a:move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47"/>
                      <a:pt x="61" y="53"/>
                      <a:pt x="40" y="53"/>
                    </a:cubicBezTo>
                    <a:cubicBezTo>
                      <a:pt x="18" y="53"/>
                      <a:pt x="0" y="47"/>
                      <a:pt x="0" y="3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7"/>
                      <a:pt x="24" y="39"/>
                      <a:pt x="40" y="39"/>
                    </a:cubicBezTo>
                    <a:cubicBezTo>
                      <a:pt x="55" y="39"/>
                      <a:pt x="71" y="37"/>
                      <a:pt x="79" y="30"/>
                    </a:cubicBezTo>
                    <a:close/>
                    <a:moveTo>
                      <a:pt x="79" y="50"/>
                    </a:move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67"/>
                      <a:pt x="61" y="72"/>
                      <a:pt x="40" y="72"/>
                    </a:cubicBezTo>
                    <a:cubicBezTo>
                      <a:pt x="18" y="72"/>
                      <a:pt x="0" y="67"/>
                      <a:pt x="0" y="5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8" y="56"/>
                      <a:pt x="24" y="59"/>
                      <a:pt x="40" y="59"/>
                    </a:cubicBezTo>
                    <a:cubicBezTo>
                      <a:pt x="55" y="59"/>
                      <a:pt x="71" y="56"/>
                      <a:pt x="79" y="50"/>
                    </a:cubicBezTo>
                    <a:close/>
                    <a:moveTo>
                      <a:pt x="79" y="70"/>
                    </a:move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86"/>
                      <a:pt x="61" y="92"/>
                      <a:pt x="40" y="92"/>
                    </a:cubicBezTo>
                    <a:cubicBezTo>
                      <a:pt x="18" y="92"/>
                      <a:pt x="0" y="86"/>
                      <a:pt x="0" y="7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8" y="76"/>
                      <a:pt x="24" y="79"/>
                      <a:pt x="40" y="79"/>
                    </a:cubicBezTo>
                    <a:cubicBezTo>
                      <a:pt x="55" y="79"/>
                      <a:pt x="71" y="76"/>
                      <a:pt x="79" y="7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9" name="Freeform 354">
                <a:extLst>
                  <a:ext uri="{FF2B5EF4-FFF2-40B4-BE49-F238E27FC236}">
                    <a16:creationId xmlns:a16="http://schemas.microsoft.com/office/drawing/2014/main" id="{58DA3A19-E1C8-9645-BA4F-959379D2C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21927" y="9596911"/>
                <a:ext cx="294263" cy="364568"/>
              </a:xfrm>
              <a:custGeom>
                <a:avLst/>
                <a:gdLst>
                  <a:gd name="T0" fmla="*/ 93 w 115"/>
                  <a:gd name="T1" fmla="*/ 47 h 145"/>
                  <a:gd name="T2" fmla="*/ 74 w 115"/>
                  <a:gd name="T3" fmla="*/ 44 h 145"/>
                  <a:gd name="T4" fmla="*/ 64 w 115"/>
                  <a:gd name="T5" fmla="*/ 26 h 145"/>
                  <a:gd name="T6" fmla="*/ 89 w 115"/>
                  <a:gd name="T7" fmla="*/ 21 h 145"/>
                  <a:gd name="T8" fmla="*/ 93 w 115"/>
                  <a:gd name="T9" fmla="*/ 47 h 145"/>
                  <a:gd name="T10" fmla="*/ 112 w 115"/>
                  <a:gd name="T11" fmla="*/ 36 h 145"/>
                  <a:gd name="T12" fmla="*/ 68 w 115"/>
                  <a:gd name="T13" fmla="*/ 4 h 145"/>
                  <a:gd name="T14" fmla="*/ 34 w 115"/>
                  <a:gd name="T15" fmla="*/ 46 h 145"/>
                  <a:gd name="T16" fmla="*/ 39 w 115"/>
                  <a:gd name="T17" fmla="*/ 63 h 145"/>
                  <a:gd name="T18" fmla="*/ 2 w 115"/>
                  <a:gd name="T19" fmla="*/ 119 h 145"/>
                  <a:gd name="T20" fmla="*/ 0 w 115"/>
                  <a:gd name="T21" fmla="*/ 127 h 145"/>
                  <a:gd name="T22" fmla="*/ 2 w 115"/>
                  <a:gd name="T23" fmla="*/ 141 h 145"/>
                  <a:gd name="T24" fmla="*/ 8 w 115"/>
                  <a:gd name="T25" fmla="*/ 145 h 145"/>
                  <a:gd name="T26" fmla="*/ 18 w 115"/>
                  <a:gd name="T27" fmla="*/ 143 h 145"/>
                  <a:gd name="T28" fmla="*/ 25 w 115"/>
                  <a:gd name="T29" fmla="*/ 138 h 145"/>
                  <a:gd name="T30" fmla="*/ 40 w 115"/>
                  <a:gd name="T31" fmla="*/ 114 h 145"/>
                  <a:gd name="T32" fmla="*/ 40 w 115"/>
                  <a:gd name="T33" fmla="*/ 114 h 145"/>
                  <a:gd name="T34" fmla="*/ 50 w 115"/>
                  <a:gd name="T35" fmla="*/ 112 h 145"/>
                  <a:gd name="T36" fmla="*/ 67 w 115"/>
                  <a:gd name="T37" fmla="*/ 84 h 145"/>
                  <a:gd name="T38" fmla="*/ 86 w 115"/>
                  <a:gd name="T39" fmla="*/ 84 h 145"/>
                  <a:gd name="T40" fmla="*/ 112 w 115"/>
                  <a:gd name="T41" fmla="*/ 3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45">
                    <a:moveTo>
                      <a:pt x="93" y="47"/>
                    </a:moveTo>
                    <a:cubicBezTo>
                      <a:pt x="88" y="56"/>
                      <a:pt x="82" y="50"/>
                      <a:pt x="74" y="44"/>
                    </a:cubicBezTo>
                    <a:cubicBezTo>
                      <a:pt x="66" y="38"/>
                      <a:pt x="59" y="34"/>
                      <a:pt x="64" y="26"/>
                    </a:cubicBezTo>
                    <a:cubicBezTo>
                      <a:pt x="70" y="17"/>
                      <a:pt x="81" y="15"/>
                      <a:pt x="89" y="21"/>
                    </a:cubicBezTo>
                    <a:cubicBezTo>
                      <a:pt x="97" y="27"/>
                      <a:pt x="99" y="39"/>
                      <a:pt x="93" y="47"/>
                    </a:cubicBezTo>
                    <a:close/>
                    <a:moveTo>
                      <a:pt x="112" y="36"/>
                    </a:moveTo>
                    <a:cubicBezTo>
                      <a:pt x="108" y="15"/>
                      <a:pt x="88" y="0"/>
                      <a:pt x="68" y="4"/>
                    </a:cubicBezTo>
                    <a:cubicBezTo>
                      <a:pt x="47" y="8"/>
                      <a:pt x="30" y="24"/>
                      <a:pt x="34" y="46"/>
                    </a:cubicBezTo>
                    <a:cubicBezTo>
                      <a:pt x="34" y="51"/>
                      <a:pt x="37" y="58"/>
                      <a:pt x="39" y="63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0" y="121"/>
                      <a:pt x="0" y="124"/>
                      <a:pt x="0" y="127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3" y="144"/>
                      <a:pt x="5" y="145"/>
                      <a:pt x="8" y="145"/>
                    </a:cubicBezTo>
                    <a:cubicBezTo>
                      <a:pt x="18" y="143"/>
                      <a:pt x="18" y="143"/>
                      <a:pt x="18" y="143"/>
                    </a:cubicBezTo>
                    <a:cubicBezTo>
                      <a:pt x="21" y="142"/>
                      <a:pt x="24" y="140"/>
                      <a:pt x="25" y="138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40" y="114"/>
                      <a:pt x="40" y="114"/>
                      <a:pt x="40" y="114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3" y="85"/>
                      <a:pt x="81" y="85"/>
                      <a:pt x="86" y="84"/>
                    </a:cubicBezTo>
                    <a:cubicBezTo>
                      <a:pt x="106" y="80"/>
                      <a:pt x="115" y="58"/>
                      <a:pt x="112" y="3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0" name="Freeform 370">
                <a:extLst>
                  <a:ext uri="{FF2B5EF4-FFF2-40B4-BE49-F238E27FC236}">
                    <a16:creationId xmlns:a16="http://schemas.microsoft.com/office/drawing/2014/main" id="{A567A181-68EB-554B-8ABF-B94177419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3491" y="7057068"/>
                <a:ext cx="491135" cy="487491"/>
              </a:xfrm>
              <a:custGeom>
                <a:avLst/>
                <a:gdLst>
                  <a:gd name="T0" fmla="*/ 57 w 65"/>
                  <a:gd name="T1" fmla="*/ 61 h 65"/>
                  <a:gd name="T2" fmla="*/ 52 w 65"/>
                  <a:gd name="T3" fmla="*/ 57 h 65"/>
                  <a:gd name="T4" fmla="*/ 57 w 65"/>
                  <a:gd name="T5" fmla="*/ 52 h 65"/>
                  <a:gd name="T6" fmla="*/ 62 w 65"/>
                  <a:gd name="T7" fmla="*/ 57 h 65"/>
                  <a:gd name="T8" fmla="*/ 57 w 65"/>
                  <a:gd name="T9" fmla="*/ 61 h 65"/>
                  <a:gd name="T10" fmla="*/ 37 w 65"/>
                  <a:gd name="T11" fmla="*/ 57 h 65"/>
                  <a:gd name="T12" fmla="*/ 33 w 65"/>
                  <a:gd name="T13" fmla="*/ 61 h 65"/>
                  <a:gd name="T14" fmla="*/ 28 w 65"/>
                  <a:gd name="T15" fmla="*/ 57 h 65"/>
                  <a:gd name="T16" fmla="*/ 33 w 65"/>
                  <a:gd name="T17" fmla="*/ 52 h 65"/>
                  <a:gd name="T18" fmla="*/ 37 w 65"/>
                  <a:gd name="T19" fmla="*/ 57 h 65"/>
                  <a:gd name="T20" fmla="*/ 28 w 65"/>
                  <a:gd name="T21" fmla="*/ 8 h 65"/>
                  <a:gd name="T22" fmla="*/ 33 w 65"/>
                  <a:gd name="T23" fmla="*/ 3 h 65"/>
                  <a:gd name="T24" fmla="*/ 37 w 65"/>
                  <a:gd name="T25" fmla="*/ 8 h 65"/>
                  <a:gd name="T26" fmla="*/ 33 w 65"/>
                  <a:gd name="T27" fmla="*/ 13 h 65"/>
                  <a:gd name="T28" fmla="*/ 28 w 65"/>
                  <a:gd name="T29" fmla="*/ 8 h 65"/>
                  <a:gd name="T30" fmla="*/ 13 w 65"/>
                  <a:gd name="T31" fmla="*/ 57 h 65"/>
                  <a:gd name="T32" fmla="*/ 8 w 65"/>
                  <a:gd name="T33" fmla="*/ 61 h 65"/>
                  <a:gd name="T34" fmla="*/ 4 w 65"/>
                  <a:gd name="T35" fmla="*/ 57 h 65"/>
                  <a:gd name="T36" fmla="*/ 8 w 65"/>
                  <a:gd name="T37" fmla="*/ 52 h 65"/>
                  <a:gd name="T38" fmla="*/ 13 w 65"/>
                  <a:gd name="T39" fmla="*/ 57 h 65"/>
                  <a:gd name="T40" fmla="*/ 60 w 65"/>
                  <a:gd name="T41" fmla="*/ 49 h 65"/>
                  <a:gd name="T42" fmla="*/ 60 w 65"/>
                  <a:gd name="T43" fmla="*/ 41 h 65"/>
                  <a:gd name="T44" fmla="*/ 48 w 65"/>
                  <a:gd name="T45" fmla="*/ 29 h 65"/>
                  <a:gd name="T46" fmla="*/ 41 w 65"/>
                  <a:gd name="T47" fmla="*/ 29 h 65"/>
                  <a:gd name="T48" fmla="*/ 36 w 65"/>
                  <a:gd name="T49" fmla="*/ 25 h 65"/>
                  <a:gd name="T50" fmla="*/ 36 w 65"/>
                  <a:gd name="T51" fmla="*/ 16 h 65"/>
                  <a:gd name="T52" fmla="*/ 41 w 65"/>
                  <a:gd name="T53" fmla="*/ 8 h 65"/>
                  <a:gd name="T54" fmla="*/ 33 w 65"/>
                  <a:gd name="T55" fmla="*/ 0 h 65"/>
                  <a:gd name="T56" fmla="*/ 24 w 65"/>
                  <a:gd name="T57" fmla="*/ 8 h 65"/>
                  <a:gd name="T58" fmla="*/ 29 w 65"/>
                  <a:gd name="T59" fmla="*/ 16 h 65"/>
                  <a:gd name="T60" fmla="*/ 29 w 65"/>
                  <a:gd name="T61" fmla="*/ 25 h 65"/>
                  <a:gd name="T62" fmla="*/ 24 w 65"/>
                  <a:gd name="T63" fmla="*/ 29 h 65"/>
                  <a:gd name="T64" fmla="*/ 17 w 65"/>
                  <a:gd name="T65" fmla="*/ 29 h 65"/>
                  <a:gd name="T66" fmla="*/ 5 w 65"/>
                  <a:gd name="T67" fmla="*/ 41 h 65"/>
                  <a:gd name="T68" fmla="*/ 5 w 65"/>
                  <a:gd name="T69" fmla="*/ 49 h 65"/>
                  <a:gd name="T70" fmla="*/ 0 w 65"/>
                  <a:gd name="T71" fmla="*/ 57 h 65"/>
                  <a:gd name="T72" fmla="*/ 8 w 65"/>
                  <a:gd name="T73" fmla="*/ 65 h 65"/>
                  <a:gd name="T74" fmla="*/ 17 w 65"/>
                  <a:gd name="T75" fmla="*/ 57 h 65"/>
                  <a:gd name="T76" fmla="*/ 12 w 65"/>
                  <a:gd name="T77" fmla="*/ 49 h 65"/>
                  <a:gd name="T78" fmla="*/ 12 w 65"/>
                  <a:gd name="T79" fmla="*/ 41 h 65"/>
                  <a:gd name="T80" fmla="*/ 17 w 65"/>
                  <a:gd name="T81" fmla="*/ 36 h 65"/>
                  <a:gd name="T82" fmla="*/ 24 w 65"/>
                  <a:gd name="T83" fmla="*/ 36 h 65"/>
                  <a:gd name="T84" fmla="*/ 29 w 65"/>
                  <a:gd name="T85" fmla="*/ 35 h 65"/>
                  <a:gd name="T86" fmla="*/ 29 w 65"/>
                  <a:gd name="T87" fmla="*/ 49 h 65"/>
                  <a:gd name="T88" fmla="*/ 24 w 65"/>
                  <a:gd name="T89" fmla="*/ 57 h 65"/>
                  <a:gd name="T90" fmla="*/ 33 w 65"/>
                  <a:gd name="T91" fmla="*/ 65 h 65"/>
                  <a:gd name="T92" fmla="*/ 41 w 65"/>
                  <a:gd name="T93" fmla="*/ 57 h 65"/>
                  <a:gd name="T94" fmla="*/ 36 w 65"/>
                  <a:gd name="T95" fmla="*/ 49 h 65"/>
                  <a:gd name="T96" fmla="*/ 36 w 65"/>
                  <a:gd name="T97" fmla="*/ 35 h 65"/>
                  <a:gd name="T98" fmla="*/ 41 w 65"/>
                  <a:gd name="T99" fmla="*/ 36 h 65"/>
                  <a:gd name="T100" fmla="*/ 48 w 65"/>
                  <a:gd name="T101" fmla="*/ 36 h 65"/>
                  <a:gd name="T102" fmla="*/ 54 w 65"/>
                  <a:gd name="T103" fmla="*/ 41 h 65"/>
                  <a:gd name="T104" fmla="*/ 54 w 65"/>
                  <a:gd name="T105" fmla="*/ 49 h 65"/>
                  <a:gd name="T106" fmla="*/ 49 w 65"/>
                  <a:gd name="T107" fmla="*/ 57 h 65"/>
                  <a:gd name="T108" fmla="*/ 57 w 65"/>
                  <a:gd name="T109" fmla="*/ 65 h 65"/>
                  <a:gd name="T110" fmla="*/ 65 w 65"/>
                  <a:gd name="T111" fmla="*/ 57 h 65"/>
                  <a:gd name="T112" fmla="*/ 60 w 65"/>
                  <a:gd name="T113" fmla="*/ 4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65">
                    <a:moveTo>
                      <a:pt x="57" y="61"/>
                    </a:moveTo>
                    <a:cubicBezTo>
                      <a:pt x="54" y="61"/>
                      <a:pt x="52" y="59"/>
                      <a:pt x="52" y="57"/>
                    </a:cubicBezTo>
                    <a:cubicBezTo>
                      <a:pt x="52" y="54"/>
                      <a:pt x="54" y="52"/>
                      <a:pt x="57" y="52"/>
                    </a:cubicBezTo>
                    <a:cubicBezTo>
                      <a:pt x="60" y="52"/>
                      <a:pt x="62" y="54"/>
                      <a:pt x="62" y="57"/>
                    </a:cubicBezTo>
                    <a:cubicBezTo>
                      <a:pt x="62" y="59"/>
                      <a:pt x="60" y="61"/>
                      <a:pt x="57" y="61"/>
                    </a:cubicBezTo>
                    <a:close/>
                    <a:moveTo>
                      <a:pt x="37" y="57"/>
                    </a:moveTo>
                    <a:cubicBezTo>
                      <a:pt x="37" y="59"/>
                      <a:pt x="35" y="61"/>
                      <a:pt x="33" y="61"/>
                    </a:cubicBezTo>
                    <a:cubicBezTo>
                      <a:pt x="30" y="61"/>
                      <a:pt x="28" y="59"/>
                      <a:pt x="28" y="57"/>
                    </a:cubicBezTo>
                    <a:cubicBezTo>
                      <a:pt x="28" y="54"/>
                      <a:pt x="30" y="52"/>
                      <a:pt x="33" y="52"/>
                    </a:cubicBezTo>
                    <a:cubicBezTo>
                      <a:pt x="35" y="52"/>
                      <a:pt x="37" y="54"/>
                      <a:pt x="37" y="57"/>
                    </a:cubicBezTo>
                    <a:close/>
                    <a:moveTo>
                      <a:pt x="28" y="8"/>
                    </a:moveTo>
                    <a:cubicBezTo>
                      <a:pt x="28" y="5"/>
                      <a:pt x="30" y="3"/>
                      <a:pt x="33" y="3"/>
                    </a:cubicBezTo>
                    <a:cubicBezTo>
                      <a:pt x="35" y="3"/>
                      <a:pt x="37" y="5"/>
                      <a:pt x="37" y="8"/>
                    </a:cubicBezTo>
                    <a:cubicBezTo>
                      <a:pt x="37" y="11"/>
                      <a:pt x="35" y="13"/>
                      <a:pt x="33" y="13"/>
                    </a:cubicBezTo>
                    <a:cubicBezTo>
                      <a:pt x="30" y="13"/>
                      <a:pt x="28" y="11"/>
                      <a:pt x="28" y="8"/>
                    </a:cubicBezTo>
                    <a:close/>
                    <a:moveTo>
                      <a:pt x="13" y="57"/>
                    </a:moveTo>
                    <a:cubicBezTo>
                      <a:pt x="13" y="59"/>
                      <a:pt x="11" y="61"/>
                      <a:pt x="8" y="61"/>
                    </a:cubicBezTo>
                    <a:cubicBezTo>
                      <a:pt x="6" y="61"/>
                      <a:pt x="4" y="59"/>
                      <a:pt x="4" y="57"/>
                    </a:cubicBezTo>
                    <a:cubicBezTo>
                      <a:pt x="4" y="54"/>
                      <a:pt x="6" y="52"/>
                      <a:pt x="8" y="52"/>
                    </a:cubicBezTo>
                    <a:cubicBezTo>
                      <a:pt x="11" y="52"/>
                      <a:pt x="13" y="54"/>
                      <a:pt x="13" y="57"/>
                    </a:cubicBezTo>
                    <a:close/>
                    <a:moveTo>
                      <a:pt x="60" y="49"/>
                    </a:move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36"/>
                      <a:pt x="57" y="29"/>
                      <a:pt x="48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6" y="29"/>
                      <a:pt x="36" y="27"/>
                      <a:pt x="36" y="2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9" y="14"/>
                      <a:pt x="41" y="11"/>
                      <a:pt x="41" y="8"/>
                    </a:cubicBezTo>
                    <a:cubicBezTo>
                      <a:pt x="41" y="3"/>
                      <a:pt x="37" y="0"/>
                      <a:pt x="33" y="0"/>
                    </a:cubicBezTo>
                    <a:cubicBezTo>
                      <a:pt x="28" y="0"/>
                      <a:pt x="24" y="3"/>
                      <a:pt x="24" y="8"/>
                    </a:cubicBezTo>
                    <a:cubicBezTo>
                      <a:pt x="24" y="11"/>
                      <a:pt x="26" y="14"/>
                      <a:pt x="29" y="16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9"/>
                      <a:pt x="24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8" y="29"/>
                      <a:pt x="5" y="36"/>
                      <a:pt x="5" y="41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50"/>
                      <a:pt x="0" y="53"/>
                      <a:pt x="0" y="57"/>
                    </a:cubicBezTo>
                    <a:cubicBezTo>
                      <a:pt x="0" y="61"/>
                      <a:pt x="4" y="65"/>
                      <a:pt x="8" y="65"/>
                    </a:cubicBezTo>
                    <a:cubicBezTo>
                      <a:pt x="13" y="65"/>
                      <a:pt x="17" y="61"/>
                      <a:pt x="17" y="57"/>
                    </a:cubicBezTo>
                    <a:cubicBezTo>
                      <a:pt x="17" y="53"/>
                      <a:pt x="15" y="50"/>
                      <a:pt x="12" y="49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0"/>
                      <a:pt x="12" y="36"/>
                      <a:pt x="17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6" y="50"/>
                      <a:pt x="24" y="53"/>
                      <a:pt x="24" y="57"/>
                    </a:cubicBezTo>
                    <a:cubicBezTo>
                      <a:pt x="24" y="61"/>
                      <a:pt x="28" y="65"/>
                      <a:pt x="33" y="65"/>
                    </a:cubicBezTo>
                    <a:cubicBezTo>
                      <a:pt x="37" y="65"/>
                      <a:pt x="41" y="61"/>
                      <a:pt x="41" y="57"/>
                    </a:cubicBezTo>
                    <a:cubicBezTo>
                      <a:pt x="41" y="53"/>
                      <a:pt x="39" y="50"/>
                      <a:pt x="36" y="49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7" y="35"/>
                      <a:pt x="39" y="36"/>
                      <a:pt x="41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3" y="36"/>
                      <a:pt x="54" y="40"/>
                      <a:pt x="54" y="4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1" y="50"/>
                      <a:pt x="49" y="53"/>
                      <a:pt x="49" y="57"/>
                    </a:cubicBezTo>
                    <a:cubicBezTo>
                      <a:pt x="49" y="61"/>
                      <a:pt x="52" y="65"/>
                      <a:pt x="57" y="65"/>
                    </a:cubicBezTo>
                    <a:cubicBezTo>
                      <a:pt x="62" y="65"/>
                      <a:pt x="65" y="61"/>
                      <a:pt x="65" y="57"/>
                    </a:cubicBezTo>
                    <a:cubicBezTo>
                      <a:pt x="65" y="53"/>
                      <a:pt x="63" y="50"/>
                      <a:pt x="60" y="49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1" name="Freeform 376">
                <a:extLst>
                  <a:ext uri="{FF2B5EF4-FFF2-40B4-BE49-F238E27FC236}">
                    <a16:creationId xmlns:a16="http://schemas.microsoft.com/office/drawing/2014/main" id="{4512AE65-C995-5A4E-80C6-A2B856E7E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1521" y="12954102"/>
                <a:ext cx="255075" cy="405092"/>
              </a:xfrm>
              <a:custGeom>
                <a:avLst/>
                <a:gdLst>
                  <a:gd name="T0" fmla="*/ 27 w 55"/>
                  <a:gd name="T1" fmla="*/ 44 h 88"/>
                  <a:gd name="T2" fmla="*/ 12 w 55"/>
                  <a:gd name="T3" fmla="*/ 28 h 88"/>
                  <a:gd name="T4" fmla="*/ 27 w 55"/>
                  <a:gd name="T5" fmla="*/ 12 h 88"/>
                  <a:gd name="T6" fmla="*/ 43 w 55"/>
                  <a:gd name="T7" fmla="*/ 28 h 88"/>
                  <a:gd name="T8" fmla="*/ 27 w 55"/>
                  <a:gd name="T9" fmla="*/ 44 h 88"/>
                  <a:gd name="T10" fmla="*/ 27 w 55"/>
                  <a:gd name="T11" fmla="*/ 0 h 88"/>
                  <a:gd name="T12" fmla="*/ 0 w 55"/>
                  <a:gd name="T13" fmla="*/ 28 h 88"/>
                  <a:gd name="T14" fmla="*/ 27 w 55"/>
                  <a:gd name="T15" fmla="*/ 88 h 88"/>
                  <a:gd name="T16" fmla="*/ 55 w 55"/>
                  <a:gd name="T17" fmla="*/ 28 h 88"/>
                  <a:gd name="T18" fmla="*/ 27 w 55"/>
                  <a:gd name="T1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8">
                    <a:moveTo>
                      <a:pt x="27" y="44"/>
                    </a:moveTo>
                    <a:cubicBezTo>
                      <a:pt x="19" y="44"/>
                      <a:pt x="12" y="37"/>
                      <a:pt x="12" y="28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8"/>
                    </a:cubicBezTo>
                    <a:cubicBezTo>
                      <a:pt x="43" y="37"/>
                      <a:pt x="36" y="44"/>
                      <a:pt x="27" y="44"/>
                    </a:cubicBezTo>
                    <a:close/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54"/>
                      <a:pt x="27" y="88"/>
                      <a:pt x="27" y="88"/>
                    </a:cubicBezTo>
                    <a:cubicBezTo>
                      <a:pt x="27" y="88"/>
                      <a:pt x="55" y="54"/>
                      <a:pt x="55" y="28"/>
                    </a:cubicBezTo>
                    <a:cubicBezTo>
                      <a:pt x="55" y="13"/>
                      <a:pt x="43" y="0"/>
                      <a:pt x="27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8E81ED-063D-4F4E-8693-564E0F75AA42}"/>
              </a:ext>
            </a:extLst>
          </p:cNvPr>
          <p:cNvSpPr/>
          <p:nvPr/>
        </p:nvSpPr>
        <p:spPr bwMode="auto">
          <a:xfrm>
            <a:off x="7232073" y="5070764"/>
            <a:ext cx="3962400" cy="178723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5" name="Freeform: Shape 23">
            <a:extLst>
              <a:ext uri="{FF2B5EF4-FFF2-40B4-BE49-F238E27FC236}">
                <a16:creationId xmlns:a16="http://schemas.microsoft.com/office/drawing/2014/main" id="{CBEBA90E-6F13-2E46-BE73-E96B2F83EFBC}"/>
              </a:ext>
            </a:extLst>
          </p:cNvPr>
          <p:cNvSpPr/>
          <p:nvPr/>
        </p:nvSpPr>
        <p:spPr>
          <a:xfrm>
            <a:off x="8027602" y="3679221"/>
            <a:ext cx="2531297" cy="2909539"/>
          </a:xfrm>
          <a:custGeom>
            <a:avLst/>
            <a:gdLst>
              <a:gd name="connsiteX0" fmla="*/ 4007 w 464865"/>
              <a:gd name="connsiteY0" fmla="*/ 4007 h 534327"/>
              <a:gd name="connsiteX1" fmla="*/ 4007 w 464865"/>
              <a:gd name="connsiteY1" fmla="*/ 442156 h 534327"/>
              <a:gd name="connsiteX2" fmla="*/ 233768 w 464865"/>
              <a:gd name="connsiteY2" fmla="*/ 534809 h 534327"/>
              <a:gd name="connsiteX3" fmla="*/ 463529 w 464865"/>
              <a:gd name="connsiteY3" fmla="*/ 442156 h 534327"/>
              <a:gd name="connsiteX4" fmla="*/ 463529 w 464865"/>
              <a:gd name="connsiteY4" fmla="*/ 4007 h 53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65" h="534327">
                <a:moveTo>
                  <a:pt x="4007" y="4007"/>
                </a:moveTo>
                <a:lnTo>
                  <a:pt x="4007" y="442156"/>
                </a:lnTo>
                <a:cubicBezTo>
                  <a:pt x="4007" y="493345"/>
                  <a:pt x="106759" y="534809"/>
                  <a:pt x="233768" y="534809"/>
                </a:cubicBezTo>
                <a:cubicBezTo>
                  <a:pt x="360778" y="534809"/>
                  <a:pt x="463529" y="493345"/>
                  <a:pt x="463529" y="442156"/>
                </a:cubicBezTo>
                <a:lnTo>
                  <a:pt x="463529" y="4007"/>
                </a:lnTo>
                <a:close/>
              </a:path>
            </a:pathLst>
          </a:custGeom>
          <a:solidFill>
            <a:srgbClr val="0078D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1373998B-4B9A-D847-8CBB-CD746343DB88}"/>
              </a:ext>
            </a:extLst>
          </p:cNvPr>
          <p:cNvGrpSpPr/>
          <p:nvPr/>
        </p:nvGrpSpPr>
        <p:grpSpPr>
          <a:xfrm rot="10800000">
            <a:off x="8050423" y="3679979"/>
            <a:ext cx="2499878" cy="515447"/>
            <a:chOff x="3317221" y="9130576"/>
            <a:chExt cx="2499878" cy="515447"/>
          </a:xfrm>
        </p:grpSpPr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A89CB2C8-C03D-5243-A886-903990A611C6}"/>
                </a:ext>
              </a:extLst>
            </p:cNvPr>
            <p:cNvSpPr/>
            <p:nvPr/>
          </p:nvSpPr>
          <p:spPr bwMode="auto">
            <a:xfrm>
              <a:off x="3317221" y="9130576"/>
              <a:ext cx="2499878" cy="515447"/>
            </a:xfrm>
            <a:custGeom>
              <a:avLst/>
              <a:gdLst>
                <a:gd name="connsiteX0" fmla="*/ 1249942 w 2499878"/>
                <a:gd name="connsiteY0" fmla="*/ 0 h 515447"/>
                <a:gd name="connsiteX1" fmla="*/ 2499878 w 2499878"/>
                <a:gd name="connsiteY1" fmla="*/ 504519 h 515447"/>
                <a:gd name="connsiteX2" fmla="*/ 2497149 w 2499878"/>
                <a:gd name="connsiteY2" fmla="*/ 515447 h 515447"/>
                <a:gd name="connsiteX3" fmla="*/ 2730 w 2499878"/>
                <a:gd name="connsiteY3" fmla="*/ 515447 h 515447"/>
                <a:gd name="connsiteX4" fmla="*/ 0 w 2499878"/>
                <a:gd name="connsiteY4" fmla="*/ 504519 h 515447"/>
                <a:gd name="connsiteX5" fmla="*/ 1249942 w 2499878"/>
                <a:gd name="connsiteY5" fmla="*/ 0 h 51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9878" h="515447">
                  <a:moveTo>
                    <a:pt x="1249942" y="0"/>
                  </a:moveTo>
                  <a:cubicBezTo>
                    <a:pt x="1940261" y="0"/>
                    <a:pt x="2499878" y="225880"/>
                    <a:pt x="2499878" y="504519"/>
                  </a:cubicBezTo>
                  <a:lnTo>
                    <a:pt x="2497149" y="515447"/>
                  </a:lnTo>
                  <a:lnTo>
                    <a:pt x="2730" y="515447"/>
                  </a:lnTo>
                  <a:lnTo>
                    <a:pt x="0" y="504519"/>
                  </a:lnTo>
                  <a:cubicBezTo>
                    <a:pt x="0" y="225880"/>
                    <a:pt x="559617" y="0"/>
                    <a:pt x="1249942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8AA52FFB-A7B6-0840-9945-1187295A810F}"/>
                </a:ext>
              </a:extLst>
            </p:cNvPr>
            <p:cNvSpPr/>
            <p:nvPr/>
          </p:nvSpPr>
          <p:spPr bwMode="auto">
            <a:xfrm>
              <a:off x="3651203" y="9347255"/>
              <a:ext cx="1828635" cy="298768"/>
            </a:xfrm>
            <a:custGeom>
              <a:avLst/>
              <a:gdLst>
                <a:gd name="connsiteX0" fmla="*/ 914319 w 1828635"/>
                <a:gd name="connsiteY0" fmla="*/ 0 h 298768"/>
                <a:gd name="connsiteX1" fmla="*/ 1828635 w 1828635"/>
                <a:gd name="connsiteY1" fmla="*/ 286708 h 298768"/>
                <a:gd name="connsiteX2" fmla="*/ 1824758 w 1828635"/>
                <a:gd name="connsiteY2" fmla="*/ 298768 h 298768"/>
                <a:gd name="connsiteX3" fmla="*/ 3877 w 1828635"/>
                <a:gd name="connsiteY3" fmla="*/ 298768 h 298768"/>
                <a:gd name="connsiteX4" fmla="*/ 0 w 1828635"/>
                <a:gd name="connsiteY4" fmla="*/ 286708 h 298768"/>
                <a:gd name="connsiteX5" fmla="*/ 914319 w 1828635"/>
                <a:gd name="connsiteY5" fmla="*/ 0 h 29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635" h="298768">
                  <a:moveTo>
                    <a:pt x="914319" y="0"/>
                  </a:moveTo>
                  <a:cubicBezTo>
                    <a:pt x="1419281" y="0"/>
                    <a:pt x="1828635" y="128363"/>
                    <a:pt x="1828635" y="286708"/>
                  </a:cubicBezTo>
                  <a:lnTo>
                    <a:pt x="1824758" y="298768"/>
                  </a:lnTo>
                  <a:lnTo>
                    <a:pt x="3877" y="298768"/>
                  </a:lnTo>
                  <a:lnTo>
                    <a:pt x="0" y="286708"/>
                  </a:lnTo>
                  <a:cubicBezTo>
                    <a:pt x="0" y="128363"/>
                    <a:pt x="409354" y="0"/>
                    <a:pt x="9143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4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1587-9469-4418-8271-9C10B5F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49521-6EDD-4067-B1EC-0DEDEB339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753353"/>
            <a:ext cx="1101852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Preview SQL Server 2019 now: </a:t>
            </a:r>
            <a:r>
              <a:rPr lang="en-US" dirty="0">
                <a:solidFill>
                  <a:schemeClr val="accent1"/>
                </a:solidFill>
                <a:latin typeface="+mn-lt"/>
                <a:cs typeface="Segoe UI Semibold" panose="020B0502040204020203" pitchFamily="34" charset="0"/>
              </a:rPr>
              <a:t>https://aka.ms/ss19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9F8057-236A-4A49-9642-6F059030EA39}"/>
              </a:ext>
            </a:extLst>
          </p:cNvPr>
          <p:cNvSpPr txBox="1">
            <a:spLocks/>
          </p:cNvSpPr>
          <p:nvPr/>
        </p:nvSpPr>
        <p:spPr>
          <a:xfrm>
            <a:off x="584200" y="3837161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latin typeface="+mj-lt"/>
              </a:rPr>
              <a:t>Learn more at other sessions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679521-AAA5-4DEE-8A8E-A1D6F4AFB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90112"/>
              </p:ext>
            </p:extLst>
          </p:nvPr>
        </p:nvGraphicFramePr>
        <p:xfrm>
          <a:off x="584199" y="4385191"/>
          <a:ext cx="11018520" cy="1845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630">
                  <a:extLst>
                    <a:ext uri="{9D8B030D-6E8A-4147-A177-3AD203B41FA5}">
                      <a16:colId xmlns:a16="http://schemas.microsoft.com/office/drawing/2014/main" val="3260758535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947554174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2182511886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377070213"/>
                    </a:ext>
                  </a:extLst>
                </a:gridCol>
              </a:tblGrid>
              <a:tr h="656622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Session number</a:t>
                      </a:r>
                    </a:p>
                  </a:txBody>
                  <a:tcPr marL="137160" marR="137160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BRK2229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BRK2167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BRK3228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45671"/>
                  </a:ext>
                </a:extLst>
              </a:tr>
              <a:tr h="96562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137160" marR="137160" marT="137160" marB="13716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The future of SQL Server and big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tooling for SQL Server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What’s new in SQL Server on Linux and containers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1014420"/>
                  </a:ext>
                </a:extLst>
              </a:tr>
            </a:tbl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971EA3-9242-4CD2-860D-91D53C7F33FC}"/>
              </a:ext>
            </a:extLst>
          </p:cNvPr>
          <p:cNvSpPr txBox="1">
            <a:spLocks/>
          </p:cNvSpPr>
          <p:nvPr/>
        </p:nvSpPr>
        <p:spPr>
          <a:xfrm>
            <a:off x="584199" y="2274305"/>
            <a:ext cx="103023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Join the early adoption program: </a:t>
            </a:r>
            <a:r>
              <a:rPr lang="en-US" dirty="0">
                <a:solidFill>
                  <a:schemeClr val="accent1"/>
                </a:solidFill>
                <a:latin typeface="+mn-lt"/>
                <a:cs typeface="Segoe UI Semibold" panose="020B0502040204020203" pitchFamily="34" charset="0"/>
              </a:rPr>
              <a:t>https://aka.ms/eapsignup</a:t>
            </a:r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41DD79-26B4-4ABA-8383-735F107CD87A}"/>
              </a:ext>
            </a:extLst>
          </p:cNvPr>
          <p:cNvSpPr txBox="1">
            <a:spLocks/>
          </p:cNvSpPr>
          <p:nvPr/>
        </p:nvSpPr>
        <p:spPr>
          <a:xfrm>
            <a:off x="584199" y="2795257"/>
            <a:ext cx="116078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-20" dirty="0">
                <a:latin typeface="+mn-lt"/>
              </a:rPr>
              <a:t>See what’s new in CTP 2.0: </a:t>
            </a:r>
            <a:r>
              <a:rPr lang="en-US" spc="-20" dirty="0">
                <a:solidFill>
                  <a:schemeClr val="accent1"/>
                </a:solidFill>
                <a:latin typeface="+mn-lt"/>
                <a:cs typeface="Segoe UI Semibold" panose="020B0502040204020203" pitchFamily="34" charset="0"/>
              </a:rPr>
              <a:t>http://docs.microsoft.com/sql/sql-server/what-s-new-in-sql-server-ver15</a:t>
            </a:r>
          </a:p>
        </p:txBody>
      </p:sp>
    </p:spTree>
    <p:extLst>
      <p:ext uri="{BB962C8B-B14F-4D97-AF65-F5344CB8AC3E}">
        <p14:creationId xmlns:p14="http://schemas.microsoft.com/office/powerpoint/2010/main" val="2765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4.xml><?xml version="1.0" encoding="utf-8"?>
<p:sld xmlns:a16="http://schemas.microsoft.com/office/drawing/2014/main" xmlns:c="http://schemas.openxmlformats.org/drawingml/2006/chart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 bwMode="auto">
          <a:xfrm>
            <a:off x="9821960" y="1632540"/>
            <a:ext cx="2103120" cy="461665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01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Insights in minutes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and rich reports</a:t>
            </a:r>
          </a:p>
        </p:txBody>
      </p:sp>
      <p:sp>
        <p:nvSpPr>
          <p:cNvPr id="179" name="Rectangle 178"/>
          <p:cNvSpPr/>
          <p:nvPr/>
        </p:nvSpPr>
        <p:spPr bwMode="auto">
          <a:xfrm>
            <a:off x="2657420" y="1632540"/>
            <a:ext cx="2103120" cy="461665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01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Choice of platform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and language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7433780" y="1632540"/>
            <a:ext cx="2103120" cy="461665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01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Most secure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over the last 8 years</a:t>
            </a:r>
            <a:r>
              <a:rPr lang="en-US" sz="1200" b="1" kern="0" baseline="30000" dirty="0">
                <a:solidFill>
                  <a:srgbClr val="0078D7"/>
                </a:solidFill>
                <a:latin typeface="Segoe UI Semibold" charset="0"/>
                <a:ea typeface="Segoe UI Semibold" charset="0"/>
                <a:cs typeface="Segoe UI Semibold" charset="0"/>
              </a:rPr>
              <a:t>5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graphicFrame>
        <p:nvGraphicFramePr>
          <p:cNvPr id="185" name="Chart 184">
            <a:extLst>
              <a:ext uri="{FF2B5EF4-FFF2-40B4-BE49-F238E27FC236}">
                <a16:creationId xmlns:a16="http://schemas.microsoft.com/office/drawing/2014/main" id="{70704024-56B2-4A33-A8E4-F0C2FF875539}"/>
              </a:ext>
            </a:extLst>
          </p:cNvPr>
          <p:cNvGraphicFramePr/>
          <p:nvPr>
            <p:extLst/>
          </p:nvPr>
        </p:nvGraphicFramePr>
        <p:xfrm>
          <a:off x="7365287" y="2277953"/>
          <a:ext cx="2168521" cy="2157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7" name="AutoShape 14">
            <a:extLst>
              <a:ext uri="{FF2B5EF4-FFF2-40B4-BE49-F238E27FC236}">
                <a16:creationId xmlns:a16="http://schemas.microsoft.com/office/drawing/2014/main" id="{1E47D1B0-680A-4130-A603-76BF8006884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52827" y="3090689"/>
            <a:ext cx="771864" cy="105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579" tIns="44789" rIns="89579" bIns="447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7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6797694-6A0A-41E4-B52E-074019ADDC8C}"/>
              </a:ext>
            </a:extLst>
          </p:cNvPr>
          <p:cNvSpPr txBox="1"/>
          <p:nvPr/>
        </p:nvSpPr>
        <p:spPr>
          <a:xfrm>
            <a:off x="9885969" y="3840757"/>
            <a:ext cx="1975102" cy="589392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lvl="0" algn="ctr" defTabSz="930968">
              <a:lnSpc>
                <a:spcPct val="105000"/>
              </a:lnSpc>
              <a:defRPr/>
            </a:pPr>
            <a:r>
              <a:rPr lang="en-US" sz="1050" kern="0" dirty="0">
                <a:solidFill>
                  <a:srgbClr val="000000"/>
                </a:solidFill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The best of Power BI and</a:t>
            </a:r>
            <a:br>
              <a:rPr lang="en-US" sz="1050" kern="0" dirty="0">
                <a:solidFill>
                  <a:srgbClr val="000000"/>
                </a:solidFill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</a:br>
            <a:r>
              <a:rPr lang="en-US" sz="1050" kern="0" dirty="0">
                <a:solidFill>
                  <a:srgbClr val="000000"/>
                </a:solidFill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SQL Server Reporting Services with Power BI Report Server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189" name="AutoShape 14">
            <a:extLst>
              <a:ext uri="{FF2B5EF4-FFF2-40B4-BE49-F238E27FC236}">
                <a16:creationId xmlns:a16="http://schemas.microsoft.com/office/drawing/2014/main" id="{E298AFF3-F594-4DF7-A51B-2E4C7EBD79D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407459" y="3092017"/>
            <a:ext cx="771864" cy="105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579" tIns="44789" rIns="89579" bIns="447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77" b="0" i="0" u="none" strike="noStrike" kern="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22E80B3-2E03-4ECC-8067-0F4F386FB9CD}"/>
              </a:ext>
            </a:extLst>
          </p:cNvPr>
          <p:cNvSpPr/>
          <p:nvPr/>
        </p:nvSpPr>
        <p:spPr bwMode="auto">
          <a:xfrm>
            <a:off x="5045600" y="1632540"/>
            <a:ext cx="2103120" cy="461665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01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Industry-leading performance 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BF5AC61-8053-4CF2-8322-5A5351032DA9}"/>
              </a:ext>
            </a:extLst>
          </p:cNvPr>
          <p:cNvSpPr/>
          <p:nvPr/>
        </p:nvSpPr>
        <p:spPr>
          <a:xfrm>
            <a:off x="5171968" y="3465911"/>
            <a:ext cx="1839003" cy="964238"/>
          </a:xfrm>
          <a:prstGeom prst="rect">
            <a:avLst/>
          </a:prstGeom>
        </p:spPr>
        <p:txBody>
          <a:bodyPr wrap="square" lIns="91440" tIns="45720" rIns="91440" bIns="45720" anchor="b">
            <a:spAutoFit/>
          </a:bodyPr>
          <a:lstStyle/>
          <a:p>
            <a:pPr marL="0" marR="0" lvl="0" indent="0" algn="ctr" defTabSz="930968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#1 OLTP performance</a:t>
            </a:r>
            <a:r>
              <a:rPr kumimoji="0" lang="en-US" sz="105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1</a:t>
            </a:r>
          </a:p>
          <a:p>
            <a:pPr marL="0" marR="0" lvl="0" indent="0" algn="ctr" defTabSz="930968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#1 DW performance on 1TB</a:t>
            </a:r>
            <a:r>
              <a:rPr kumimoji="0" lang="en-US" sz="105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2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, 10TB</a:t>
            </a:r>
            <a:r>
              <a:rPr kumimoji="0" lang="en-US" sz="105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3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, and 30TB</a:t>
            </a:r>
            <a:r>
              <a:rPr kumimoji="0" lang="en-US" sz="105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4</a:t>
            </a:r>
          </a:p>
          <a:p>
            <a:pPr marL="0" marR="0" lvl="0" indent="0" algn="ctr" defTabSz="930968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Query Processing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2864574" y="2658480"/>
            <a:ext cx="1755320" cy="407260"/>
            <a:chOff x="6576577" y="3318208"/>
            <a:chExt cx="2213304" cy="504999"/>
          </a:xfrm>
        </p:grpSpPr>
        <p:sp>
          <p:nvSpPr>
            <p:cNvPr id="123" name="Freeform 130">
              <a:extLst>
                <a:ext uri="{FF2B5EF4-FFF2-40B4-BE49-F238E27FC236}">
                  <a16:creationId xmlns:a16="http://schemas.microsoft.com/office/drawing/2014/main" id="{FDE3F894-00DD-4719-AB59-8B21CFA219F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7320545" y="3331545"/>
              <a:ext cx="480274" cy="478324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178D7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390">
              <a:extLst>
                <a:ext uri="{FF2B5EF4-FFF2-40B4-BE49-F238E27FC236}">
                  <a16:creationId xmlns:a16="http://schemas.microsoft.com/office/drawing/2014/main" id="{F4712FE1-0788-4907-ACB2-A63684D95836}"/>
                </a:ext>
              </a:extLst>
            </p:cNvPr>
            <p:cNvSpPr/>
            <p:nvPr/>
          </p:nvSpPr>
          <p:spPr>
            <a:xfrm>
              <a:off x="8113431" y="3356687"/>
              <a:ext cx="676450" cy="428040"/>
            </a:xfrm>
            <a:custGeom>
              <a:avLst/>
              <a:gdLst>
                <a:gd name="connsiteX0" fmla="*/ 1849531 w 7529578"/>
                <a:gd name="connsiteY0" fmla="*/ 3903502 h 4764516"/>
                <a:gd name="connsiteX1" fmla="*/ 1273554 w 7529578"/>
                <a:gd name="connsiteY1" fmla="*/ 3987984 h 4764516"/>
                <a:gd name="connsiteX2" fmla="*/ 1013662 w 7529578"/>
                <a:gd name="connsiteY2" fmla="*/ 3995024 h 4764516"/>
                <a:gd name="connsiteX3" fmla="*/ 676505 w 7529578"/>
                <a:gd name="connsiteY3" fmla="*/ 3987984 h 4764516"/>
                <a:gd name="connsiteX4" fmla="*/ 2439556 w 7529578"/>
                <a:gd name="connsiteY4" fmla="*/ 4677914 h 4764516"/>
                <a:gd name="connsiteX5" fmla="*/ 2636231 w 7529578"/>
                <a:gd name="connsiteY5" fmla="*/ 4677914 h 4764516"/>
                <a:gd name="connsiteX6" fmla="*/ 1849531 w 7529578"/>
                <a:gd name="connsiteY6" fmla="*/ 3903502 h 4764516"/>
                <a:gd name="connsiteX7" fmla="*/ 2161836 w 7529578"/>
                <a:gd name="connsiteY7" fmla="*/ 3452194 h 4764516"/>
                <a:gd name="connsiteX8" fmla="*/ 2209829 w 7529578"/>
                <a:gd name="connsiteY8" fmla="*/ 3459914 h 4764516"/>
                <a:gd name="connsiteX9" fmla="*/ 2185833 w 7529578"/>
                <a:gd name="connsiteY9" fmla="*/ 3506232 h 4764516"/>
                <a:gd name="connsiteX10" fmla="*/ 2241825 w 7529578"/>
                <a:gd name="connsiteY10" fmla="*/ 3560270 h 4764516"/>
                <a:gd name="connsiteX11" fmla="*/ 2289818 w 7529578"/>
                <a:gd name="connsiteY11" fmla="*/ 3529391 h 4764516"/>
                <a:gd name="connsiteX12" fmla="*/ 2297817 w 7529578"/>
                <a:gd name="connsiteY12" fmla="*/ 3583429 h 4764516"/>
                <a:gd name="connsiteX13" fmla="*/ 2161836 w 7529578"/>
                <a:gd name="connsiteY13" fmla="*/ 3714663 h 4764516"/>
                <a:gd name="connsiteX14" fmla="*/ 2017856 w 7529578"/>
                <a:gd name="connsiteY14" fmla="*/ 3583429 h 4764516"/>
                <a:gd name="connsiteX15" fmla="*/ 2161836 w 7529578"/>
                <a:gd name="connsiteY15" fmla="*/ 3452194 h 4764516"/>
                <a:gd name="connsiteX16" fmla="*/ 2157831 w 7529578"/>
                <a:gd name="connsiteY16" fmla="*/ 3399707 h 4764516"/>
                <a:gd name="connsiteX17" fmla="*/ 1965358 w 7529578"/>
                <a:gd name="connsiteY17" fmla="*/ 3583434 h 4764516"/>
                <a:gd name="connsiteX18" fmla="*/ 2157831 w 7529578"/>
                <a:gd name="connsiteY18" fmla="*/ 3767161 h 4764516"/>
                <a:gd name="connsiteX19" fmla="*/ 2350304 w 7529578"/>
                <a:gd name="connsiteY19" fmla="*/ 3583434 h 4764516"/>
                <a:gd name="connsiteX20" fmla="*/ 2157831 w 7529578"/>
                <a:gd name="connsiteY20" fmla="*/ 3399707 h 4764516"/>
                <a:gd name="connsiteX21" fmla="*/ 3907591 w 7529578"/>
                <a:gd name="connsiteY21" fmla="*/ 1579947 h 4764516"/>
                <a:gd name="connsiteX22" fmla="*/ 4607493 w 7529578"/>
                <a:gd name="connsiteY22" fmla="*/ 1579947 h 4764516"/>
                <a:gd name="connsiteX23" fmla="*/ 4607493 w 7529578"/>
                <a:gd name="connsiteY23" fmla="*/ 2279850 h 4764516"/>
                <a:gd name="connsiteX24" fmla="*/ 3907591 w 7529578"/>
                <a:gd name="connsiteY24" fmla="*/ 2279850 h 4764516"/>
                <a:gd name="connsiteX25" fmla="*/ 3102704 w 7529578"/>
                <a:gd name="connsiteY25" fmla="*/ 1579947 h 4764516"/>
                <a:gd name="connsiteX26" fmla="*/ 3802606 w 7529578"/>
                <a:gd name="connsiteY26" fmla="*/ 1579947 h 4764516"/>
                <a:gd name="connsiteX27" fmla="*/ 3802606 w 7529578"/>
                <a:gd name="connsiteY27" fmla="*/ 2279850 h 4764516"/>
                <a:gd name="connsiteX28" fmla="*/ 3102704 w 7529578"/>
                <a:gd name="connsiteY28" fmla="*/ 2279850 h 4764516"/>
                <a:gd name="connsiteX29" fmla="*/ 2315309 w 7529578"/>
                <a:gd name="connsiteY29" fmla="*/ 1579947 h 4764516"/>
                <a:gd name="connsiteX30" fmla="*/ 3015211 w 7529578"/>
                <a:gd name="connsiteY30" fmla="*/ 1579947 h 4764516"/>
                <a:gd name="connsiteX31" fmla="*/ 3015211 w 7529578"/>
                <a:gd name="connsiteY31" fmla="*/ 2279850 h 4764516"/>
                <a:gd name="connsiteX32" fmla="*/ 2315309 w 7529578"/>
                <a:gd name="connsiteY32" fmla="*/ 2279850 h 4764516"/>
                <a:gd name="connsiteX33" fmla="*/ 1510422 w 7529578"/>
                <a:gd name="connsiteY33" fmla="*/ 1579947 h 4764516"/>
                <a:gd name="connsiteX34" fmla="*/ 2210324 w 7529578"/>
                <a:gd name="connsiteY34" fmla="*/ 1579947 h 4764516"/>
                <a:gd name="connsiteX35" fmla="*/ 2210324 w 7529578"/>
                <a:gd name="connsiteY35" fmla="*/ 2279850 h 4764516"/>
                <a:gd name="connsiteX36" fmla="*/ 1510422 w 7529578"/>
                <a:gd name="connsiteY36" fmla="*/ 2279850 h 4764516"/>
                <a:gd name="connsiteX37" fmla="*/ 705534 w 7529578"/>
                <a:gd name="connsiteY37" fmla="*/ 1579947 h 4764516"/>
                <a:gd name="connsiteX38" fmla="*/ 1405436 w 7529578"/>
                <a:gd name="connsiteY38" fmla="*/ 1579947 h 4764516"/>
                <a:gd name="connsiteX39" fmla="*/ 1405436 w 7529578"/>
                <a:gd name="connsiteY39" fmla="*/ 2279850 h 4764516"/>
                <a:gd name="connsiteX40" fmla="*/ 705534 w 7529578"/>
                <a:gd name="connsiteY40" fmla="*/ 2279850 h 4764516"/>
                <a:gd name="connsiteX41" fmla="*/ 6082271 w 7529578"/>
                <a:gd name="connsiteY41" fmla="*/ 862558 h 4764516"/>
                <a:gd name="connsiteX42" fmla="*/ 6535589 w 7529578"/>
                <a:gd name="connsiteY42" fmla="*/ 1754155 h 4764516"/>
                <a:gd name="connsiteX43" fmla="*/ 7529578 w 7529578"/>
                <a:gd name="connsiteY43" fmla="*/ 1761959 h 4764516"/>
                <a:gd name="connsiteX44" fmla="*/ 6394775 w 7529578"/>
                <a:gd name="connsiteY44" fmla="*/ 2238778 h 4764516"/>
                <a:gd name="connsiteX45" fmla="*/ 2451200 w 7529578"/>
                <a:gd name="connsiteY45" fmla="*/ 4764516 h 4764516"/>
                <a:gd name="connsiteX46" fmla="*/ 518946 w 7529578"/>
                <a:gd name="connsiteY46" fmla="*/ 4005975 h 4764516"/>
                <a:gd name="connsiteX47" fmla="*/ 518946 w 7529578"/>
                <a:gd name="connsiteY47" fmla="*/ 3998172 h 4764516"/>
                <a:gd name="connsiteX48" fmla="*/ 400721 w 7529578"/>
                <a:gd name="connsiteY48" fmla="*/ 3872918 h 4764516"/>
                <a:gd name="connsiteX49" fmla="*/ 283250 w 7529578"/>
                <a:gd name="connsiteY49" fmla="*/ 3693428 h 4764516"/>
                <a:gd name="connsiteX50" fmla="*/ 220749 w 7529578"/>
                <a:gd name="connsiteY50" fmla="*/ 3583783 h 4764516"/>
                <a:gd name="connsiteX51" fmla="*/ 9903 w 7529578"/>
                <a:gd name="connsiteY51" fmla="*/ 2403051 h 4764516"/>
                <a:gd name="connsiteX52" fmla="*/ 5143252 w 7529578"/>
                <a:gd name="connsiteY52" fmla="*/ 2403051 h 4764516"/>
                <a:gd name="connsiteX53" fmla="*/ 6175645 w 7529578"/>
                <a:gd name="connsiteY53" fmla="*/ 2074506 h 4764516"/>
                <a:gd name="connsiteX54" fmla="*/ 6082271 w 7529578"/>
                <a:gd name="connsiteY54" fmla="*/ 862558 h 4764516"/>
                <a:gd name="connsiteX55" fmla="*/ 3102704 w 7529578"/>
                <a:gd name="connsiteY55" fmla="*/ 792564 h 4764516"/>
                <a:gd name="connsiteX56" fmla="*/ 3802606 w 7529578"/>
                <a:gd name="connsiteY56" fmla="*/ 792564 h 4764516"/>
                <a:gd name="connsiteX57" fmla="*/ 3802606 w 7529578"/>
                <a:gd name="connsiteY57" fmla="*/ 1492467 h 4764516"/>
                <a:gd name="connsiteX58" fmla="*/ 3102704 w 7529578"/>
                <a:gd name="connsiteY58" fmla="*/ 1492467 h 4764516"/>
                <a:gd name="connsiteX59" fmla="*/ 2315309 w 7529578"/>
                <a:gd name="connsiteY59" fmla="*/ 792564 h 4764516"/>
                <a:gd name="connsiteX60" fmla="*/ 3015211 w 7529578"/>
                <a:gd name="connsiteY60" fmla="*/ 792564 h 4764516"/>
                <a:gd name="connsiteX61" fmla="*/ 3015211 w 7529578"/>
                <a:gd name="connsiteY61" fmla="*/ 1492467 h 4764516"/>
                <a:gd name="connsiteX62" fmla="*/ 2315309 w 7529578"/>
                <a:gd name="connsiteY62" fmla="*/ 1492467 h 4764516"/>
                <a:gd name="connsiteX63" fmla="*/ 1510422 w 7529578"/>
                <a:gd name="connsiteY63" fmla="*/ 792564 h 4764516"/>
                <a:gd name="connsiteX64" fmla="*/ 2210324 w 7529578"/>
                <a:gd name="connsiteY64" fmla="*/ 792564 h 4764516"/>
                <a:gd name="connsiteX65" fmla="*/ 2210324 w 7529578"/>
                <a:gd name="connsiteY65" fmla="*/ 1492467 h 4764516"/>
                <a:gd name="connsiteX66" fmla="*/ 1510422 w 7529578"/>
                <a:gd name="connsiteY66" fmla="*/ 1492467 h 4764516"/>
                <a:gd name="connsiteX67" fmla="*/ 3102704 w 7529578"/>
                <a:gd name="connsiteY67" fmla="*/ 0 h 4764516"/>
                <a:gd name="connsiteX68" fmla="*/ 3802606 w 7529578"/>
                <a:gd name="connsiteY68" fmla="*/ 0 h 4764516"/>
                <a:gd name="connsiteX69" fmla="*/ 3802606 w 7529578"/>
                <a:gd name="connsiteY69" fmla="*/ 699903 h 4764516"/>
                <a:gd name="connsiteX70" fmla="*/ 3102704 w 7529578"/>
                <a:gd name="connsiteY70" fmla="*/ 699903 h 476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7529578" h="4764516">
                  <a:moveTo>
                    <a:pt x="1849531" y="3903502"/>
                  </a:moveTo>
                  <a:cubicBezTo>
                    <a:pt x="1687977" y="3945743"/>
                    <a:pt x="1498326" y="3973903"/>
                    <a:pt x="1273554" y="3987984"/>
                  </a:cubicBezTo>
                  <a:cubicBezTo>
                    <a:pt x="1196289" y="3995024"/>
                    <a:pt x="1104976" y="3995024"/>
                    <a:pt x="1013662" y="3995024"/>
                  </a:cubicBezTo>
                  <a:cubicBezTo>
                    <a:pt x="908301" y="3995024"/>
                    <a:pt x="795915" y="3995024"/>
                    <a:pt x="676505" y="3987984"/>
                  </a:cubicBezTo>
                  <a:cubicBezTo>
                    <a:pt x="1069855" y="4375190"/>
                    <a:pt x="1547495" y="4670874"/>
                    <a:pt x="2439556" y="4677914"/>
                  </a:cubicBezTo>
                  <a:cubicBezTo>
                    <a:pt x="2502773" y="4677914"/>
                    <a:pt x="2573014" y="4677914"/>
                    <a:pt x="2636231" y="4677914"/>
                  </a:cubicBezTo>
                  <a:cubicBezTo>
                    <a:pt x="2207761" y="4473751"/>
                    <a:pt x="1975965" y="4199187"/>
                    <a:pt x="1849531" y="3903502"/>
                  </a:cubicBezTo>
                  <a:close/>
                  <a:moveTo>
                    <a:pt x="2161836" y="3452194"/>
                  </a:moveTo>
                  <a:cubicBezTo>
                    <a:pt x="2177834" y="3452194"/>
                    <a:pt x="2193832" y="3452194"/>
                    <a:pt x="2209829" y="3459914"/>
                  </a:cubicBezTo>
                  <a:cubicBezTo>
                    <a:pt x="2193832" y="3467633"/>
                    <a:pt x="2185833" y="3483073"/>
                    <a:pt x="2185833" y="3506232"/>
                  </a:cubicBezTo>
                  <a:cubicBezTo>
                    <a:pt x="2185833" y="3537111"/>
                    <a:pt x="2209829" y="3560270"/>
                    <a:pt x="2241825" y="3560270"/>
                  </a:cubicBezTo>
                  <a:cubicBezTo>
                    <a:pt x="2257823" y="3560270"/>
                    <a:pt x="2281819" y="3552550"/>
                    <a:pt x="2289818" y="3529391"/>
                  </a:cubicBezTo>
                  <a:cubicBezTo>
                    <a:pt x="2297817" y="3544830"/>
                    <a:pt x="2297817" y="3567989"/>
                    <a:pt x="2297817" y="3583429"/>
                  </a:cubicBezTo>
                  <a:cubicBezTo>
                    <a:pt x="2297817" y="3660626"/>
                    <a:pt x="2241825" y="3714663"/>
                    <a:pt x="2161836" y="3714663"/>
                  </a:cubicBezTo>
                  <a:cubicBezTo>
                    <a:pt x="2081847" y="3714663"/>
                    <a:pt x="2017856" y="3660626"/>
                    <a:pt x="2017856" y="3583429"/>
                  </a:cubicBezTo>
                  <a:cubicBezTo>
                    <a:pt x="2017856" y="3506232"/>
                    <a:pt x="2081847" y="3452194"/>
                    <a:pt x="2161836" y="3452194"/>
                  </a:cubicBezTo>
                  <a:close/>
                  <a:moveTo>
                    <a:pt x="2157831" y="3399707"/>
                  </a:moveTo>
                  <a:cubicBezTo>
                    <a:pt x="2051531" y="3399707"/>
                    <a:pt x="1965358" y="3481964"/>
                    <a:pt x="1965358" y="3583434"/>
                  </a:cubicBezTo>
                  <a:cubicBezTo>
                    <a:pt x="1965358" y="3684904"/>
                    <a:pt x="2051531" y="3767161"/>
                    <a:pt x="2157831" y="3767161"/>
                  </a:cubicBezTo>
                  <a:cubicBezTo>
                    <a:pt x="2264131" y="3767161"/>
                    <a:pt x="2350304" y="3684904"/>
                    <a:pt x="2350304" y="3583434"/>
                  </a:cubicBezTo>
                  <a:cubicBezTo>
                    <a:pt x="2350304" y="3481964"/>
                    <a:pt x="2264131" y="3399707"/>
                    <a:pt x="2157831" y="3399707"/>
                  </a:cubicBezTo>
                  <a:close/>
                  <a:moveTo>
                    <a:pt x="3907591" y="1579947"/>
                  </a:moveTo>
                  <a:lnTo>
                    <a:pt x="4607493" y="1579947"/>
                  </a:lnTo>
                  <a:lnTo>
                    <a:pt x="4607493" y="2279850"/>
                  </a:lnTo>
                  <a:lnTo>
                    <a:pt x="3907591" y="2279850"/>
                  </a:lnTo>
                  <a:close/>
                  <a:moveTo>
                    <a:pt x="3102704" y="1579947"/>
                  </a:moveTo>
                  <a:lnTo>
                    <a:pt x="3802606" y="1579947"/>
                  </a:lnTo>
                  <a:lnTo>
                    <a:pt x="3802606" y="2279850"/>
                  </a:lnTo>
                  <a:lnTo>
                    <a:pt x="3102704" y="2279850"/>
                  </a:lnTo>
                  <a:close/>
                  <a:moveTo>
                    <a:pt x="2315309" y="1579947"/>
                  </a:moveTo>
                  <a:lnTo>
                    <a:pt x="3015211" y="1579947"/>
                  </a:lnTo>
                  <a:lnTo>
                    <a:pt x="3015211" y="2279850"/>
                  </a:lnTo>
                  <a:lnTo>
                    <a:pt x="2315309" y="2279850"/>
                  </a:lnTo>
                  <a:close/>
                  <a:moveTo>
                    <a:pt x="1510422" y="1579947"/>
                  </a:moveTo>
                  <a:lnTo>
                    <a:pt x="2210324" y="1579947"/>
                  </a:lnTo>
                  <a:lnTo>
                    <a:pt x="2210324" y="2279850"/>
                  </a:lnTo>
                  <a:lnTo>
                    <a:pt x="1510422" y="2279850"/>
                  </a:lnTo>
                  <a:close/>
                  <a:moveTo>
                    <a:pt x="705534" y="1579947"/>
                  </a:moveTo>
                  <a:lnTo>
                    <a:pt x="1405436" y="1579947"/>
                  </a:lnTo>
                  <a:lnTo>
                    <a:pt x="1405436" y="2279850"/>
                  </a:lnTo>
                  <a:lnTo>
                    <a:pt x="705534" y="2279850"/>
                  </a:lnTo>
                  <a:close/>
                  <a:moveTo>
                    <a:pt x="6082271" y="862558"/>
                  </a:moveTo>
                  <a:cubicBezTo>
                    <a:pt x="6278056" y="1019026"/>
                    <a:pt x="6590560" y="1347181"/>
                    <a:pt x="6535589" y="1754155"/>
                  </a:cubicBezTo>
                  <a:cubicBezTo>
                    <a:pt x="6778063" y="1636706"/>
                    <a:pt x="7200507" y="1574275"/>
                    <a:pt x="7529578" y="1761959"/>
                  </a:cubicBezTo>
                  <a:cubicBezTo>
                    <a:pt x="7326262" y="2168543"/>
                    <a:pt x="6872190" y="2285602"/>
                    <a:pt x="6394775" y="2238778"/>
                  </a:cubicBezTo>
                  <a:cubicBezTo>
                    <a:pt x="5729856" y="3982564"/>
                    <a:pt x="4226825" y="4764516"/>
                    <a:pt x="2451200" y="4764516"/>
                  </a:cubicBezTo>
                  <a:cubicBezTo>
                    <a:pt x="1613840" y="4764516"/>
                    <a:pt x="941391" y="4483185"/>
                    <a:pt x="518946" y="4005975"/>
                  </a:cubicBezTo>
                  <a:lnTo>
                    <a:pt x="518946" y="3998172"/>
                  </a:lnTo>
                  <a:cubicBezTo>
                    <a:pt x="499367" y="3975930"/>
                    <a:pt x="420300" y="3893989"/>
                    <a:pt x="400721" y="3872918"/>
                  </a:cubicBezTo>
                  <a:cubicBezTo>
                    <a:pt x="362318" y="3810487"/>
                    <a:pt x="323160" y="3748056"/>
                    <a:pt x="283250" y="3693428"/>
                  </a:cubicBezTo>
                  <a:cubicBezTo>
                    <a:pt x="262165" y="3656750"/>
                    <a:pt x="241834" y="3620462"/>
                    <a:pt x="220749" y="3583783"/>
                  </a:cubicBezTo>
                  <a:cubicBezTo>
                    <a:pt x="49061" y="3239631"/>
                    <a:pt x="-29254" y="2840851"/>
                    <a:pt x="9903" y="2403051"/>
                  </a:cubicBezTo>
                  <a:lnTo>
                    <a:pt x="5143252" y="2403051"/>
                  </a:lnTo>
                  <a:cubicBezTo>
                    <a:pt x="5565697" y="2403051"/>
                    <a:pt x="5979859" y="2246582"/>
                    <a:pt x="6175645" y="2074506"/>
                  </a:cubicBezTo>
                  <a:cubicBezTo>
                    <a:pt x="5823231" y="1793175"/>
                    <a:pt x="5863141" y="1120477"/>
                    <a:pt x="6082271" y="862558"/>
                  </a:cubicBezTo>
                  <a:close/>
                  <a:moveTo>
                    <a:pt x="3102704" y="792564"/>
                  </a:moveTo>
                  <a:lnTo>
                    <a:pt x="3802606" y="792564"/>
                  </a:lnTo>
                  <a:lnTo>
                    <a:pt x="3802606" y="1492467"/>
                  </a:lnTo>
                  <a:lnTo>
                    <a:pt x="3102704" y="1492467"/>
                  </a:lnTo>
                  <a:close/>
                  <a:moveTo>
                    <a:pt x="2315309" y="792564"/>
                  </a:moveTo>
                  <a:lnTo>
                    <a:pt x="3015211" y="792564"/>
                  </a:lnTo>
                  <a:lnTo>
                    <a:pt x="3015211" y="1492467"/>
                  </a:lnTo>
                  <a:lnTo>
                    <a:pt x="2315309" y="1492467"/>
                  </a:lnTo>
                  <a:close/>
                  <a:moveTo>
                    <a:pt x="1510422" y="792564"/>
                  </a:moveTo>
                  <a:lnTo>
                    <a:pt x="2210324" y="792564"/>
                  </a:lnTo>
                  <a:lnTo>
                    <a:pt x="2210324" y="1492467"/>
                  </a:lnTo>
                  <a:lnTo>
                    <a:pt x="1510422" y="1492467"/>
                  </a:lnTo>
                  <a:close/>
                  <a:moveTo>
                    <a:pt x="3102704" y="0"/>
                  </a:moveTo>
                  <a:lnTo>
                    <a:pt x="3802606" y="0"/>
                  </a:lnTo>
                  <a:lnTo>
                    <a:pt x="3802606" y="699903"/>
                  </a:lnTo>
                  <a:lnTo>
                    <a:pt x="3102704" y="699903"/>
                  </a:lnTo>
                  <a:close/>
                </a:path>
              </a:pathLst>
            </a:custGeom>
            <a:solidFill>
              <a:srgbClr val="01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4" cstate="print">
              <a:duotone>
                <a:srgbClr val="0078D7">
                  <a:shade val="45000"/>
                  <a:satMod val="135000"/>
                </a:srgbClr>
                <a:prstClr val="white"/>
              </a:duotone>
              <a:lum bright="14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577" y="3318208"/>
              <a:ext cx="431356" cy="504999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/>
          <p:nvPr/>
        </p:nvCxnSpPr>
        <p:spPr>
          <a:xfrm>
            <a:off x="4903070" y="1699520"/>
            <a:ext cx="0" cy="278533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91250" y="1699520"/>
            <a:ext cx="0" cy="278533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679430" y="1699520"/>
            <a:ext cx="0" cy="278533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514890" y="1699520"/>
            <a:ext cx="0" cy="278533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1524649" y="5669832"/>
            <a:ext cx="9142703" cy="0"/>
          </a:xfrm>
          <a:prstGeom prst="line">
            <a:avLst/>
          </a:prstGeom>
          <a:ln w="1270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37314CC-2574-B744-A4AA-404B8067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C9D0E49-E71A-114A-A6E3-4D1455A5DB7C}"/>
              </a:ext>
            </a:extLst>
          </p:cNvPr>
          <p:cNvSpPr/>
          <p:nvPr/>
        </p:nvSpPr>
        <p:spPr bwMode="auto">
          <a:xfrm>
            <a:off x="585217" y="984781"/>
            <a:ext cx="8121104" cy="313932"/>
          </a:xfrm>
          <a:prstGeom prst="rect">
            <a:avLst/>
          </a:prstGeom>
        </p:spPr>
        <p:txBody>
          <a:bodyPr vert="horz" wrap="square" lIns="0" tIns="45720" rIns="146304" bIns="45720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ln w="3175">
                  <a:noFill/>
                </a:ln>
                <a:solidFill>
                  <a:schemeClr val="accent1"/>
                </a:solidFill>
                <a:latin typeface="+mj-lt"/>
                <a:cs typeface="Segoe UI Semilight" charset="0"/>
              </a:rPr>
              <a:t>Industry-leading performance and security, with intelligence over all your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B4FD4-97CF-47E7-A092-5454A7632C6F}"/>
              </a:ext>
            </a:extLst>
          </p:cNvPr>
          <p:cNvSpPr txBox="1"/>
          <p:nvPr/>
        </p:nvSpPr>
        <p:spPr>
          <a:xfrm>
            <a:off x="460844" y="5847490"/>
            <a:ext cx="1063806" cy="2377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marR="0" lvl="0" indent="0" algn="ctr" defTabSz="93114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00" u="none" strike="noStrike" kern="0" cap="none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09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Private cloud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C359FF-466E-49D2-A4CE-9B356BB2FAC5}"/>
              </a:ext>
            </a:extLst>
          </p:cNvPr>
          <p:cNvSpPr txBox="1"/>
          <p:nvPr/>
        </p:nvSpPr>
        <p:spPr>
          <a:xfrm>
            <a:off x="10661992" y="5847490"/>
            <a:ext cx="1121055" cy="2377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3096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Public cloud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798B69-B547-46E4-9422-C595E65FBEE8}"/>
              </a:ext>
            </a:extLst>
          </p:cNvPr>
          <p:cNvSpPr txBox="1"/>
          <p:nvPr/>
        </p:nvSpPr>
        <p:spPr>
          <a:xfrm>
            <a:off x="7650679" y="5198952"/>
            <a:ext cx="2413098" cy="276999"/>
          </a:xfrm>
          <a:prstGeom prst="rect">
            <a:avLst/>
          </a:prstGeom>
          <a:noFill/>
        </p:spPr>
        <p:txBody>
          <a:bodyPr wrap="square" lIns="91427" tIns="45720" rIns="89580" bIns="45720" rtlCol="0" anchor="t">
            <a:sp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Most consistent data platform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86994A-C608-4664-85BD-4CF8D5666690}"/>
              </a:ext>
            </a:extLst>
          </p:cNvPr>
          <p:cNvSpPr txBox="1"/>
          <p:nvPr/>
        </p:nvSpPr>
        <p:spPr>
          <a:xfrm>
            <a:off x="2122865" y="5198951"/>
            <a:ext cx="2413098" cy="276999"/>
          </a:xfrm>
          <a:prstGeom prst="rect">
            <a:avLst/>
          </a:prstGeom>
          <a:noFill/>
        </p:spPr>
        <p:txBody>
          <a:bodyPr wrap="square" lIns="91427" tIns="45720" rIns="89580" bIns="45720" rtlCol="0" anchor="t">
            <a:sp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In-memory across all workloads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FA27AFE-6D76-8942-85DB-68D5ADD1085E}"/>
              </a:ext>
            </a:extLst>
          </p:cNvPr>
          <p:cNvSpPr txBox="1"/>
          <p:nvPr/>
        </p:nvSpPr>
        <p:spPr>
          <a:xfrm>
            <a:off x="5134177" y="5803694"/>
            <a:ext cx="1918288" cy="276999"/>
          </a:xfrm>
          <a:prstGeom prst="rect">
            <a:avLst/>
          </a:prstGeom>
          <a:noFill/>
        </p:spPr>
        <p:txBody>
          <a:bodyPr wrap="square" lIns="91427" tIns="45720" rIns="89580" bIns="45720" rtlCol="0" anchor="t">
            <a:spAutoFit/>
          </a:bodyPr>
          <a:lstStyle/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1/10th the cost of Oracle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F4C9EF-4D25-BB46-A996-4BE7C437FD40}"/>
              </a:ext>
            </a:extLst>
          </p:cNvPr>
          <p:cNvCxnSpPr/>
          <p:nvPr/>
        </p:nvCxnSpPr>
        <p:spPr>
          <a:xfrm>
            <a:off x="458000" y="4842355"/>
            <a:ext cx="1127600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E93E66-A25D-5246-A907-E68C67C2DB7C}"/>
              </a:ext>
            </a:extLst>
          </p:cNvPr>
          <p:cNvGrpSpPr/>
          <p:nvPr/>
        </p:nvGrpSpPr>
        <p:grpSpPr>
          <a:xfrm>
            <a:off x="2669398" y="3640190"/>
            <a:ext cx="2159634" cy="789960"/>
            <a:chOff x="426355" y="3206421"/>
            <a:chExt cx="2055863" cy="79007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AB2A48-C320-4C78-AFD0-49834DFB3951}"/>
                </a:ext>
              </a:extLst>
            </p:cNvPr>
            <p:cNvSpPr/>
            <p:nvPr/>
          </p:nvSpPr>
          <p:spPr>
            <a:xfrm>
              <a:off x="426355" y="3368027"/>
              <a:ext cx="587103" cy="628466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b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T-SQL</a:t>
              </a:r>
            </a:p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Java</a:t>
              </a:r>
            </a:p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C/C++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3A2A1D3-E641-40CD-B46F-2D004DE06085}"/>
                </a:ext>
              </a:extLst>
            </p:cNvPr>
            <p:cNvSpPr/>
            <p:nvPr/>
          </p:nvSpPr>
          <p:spPr>
            <a:xfrm>
              <a:off x="1064828" y="3206421"/>
              <a:ext cx="797014" cy="79007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b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PHP</a:t>
              </a:r>
            </a:p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Node.js</a:t>
              </a:r>
            </a:p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C#/VB.NET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B3735-6ACF-A240-835F-7C0EE74CE7A9}"/>
                </a:ext>
              </a:extLst>
            </p:cNvPr>
            <p:cNvSpPr/>
            <p:nvPr/>
          </p:nvSpPr>
          <p:spPr>
            <a:xfrm>
              <a:off x="1879083" y="3375721"/>
              <a:ext cx="603135" cy="441209"/>
            </a:xfrm>
            <a:prstGeom prst="rect">
              <a:avLst/>
            </a:prstGeom>
            <a:ln>
              <a:noFill/>
            </a:ln>
          </p:spPr>
          <p:txBody>
            <a:bodyPr wrap="none" lIns="91440" tIns="45720" rIns="91440" bIns="45720" anchor="b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Python</a:t>
              </a:r>
            </a:p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Semibold" charset="0"/>
                  <a:cs typeface="Segoe UI" panose="020B0502040204020203" pitchFamily="34" charset="0"/>
                </a:rPr>
                <a:t>Ruby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C6ED57D-B16F-654D-84A3-3A6EE518B6B7}"/>
              </a:ext>
            </a:extLst>
          </p:cNvPr>
          <p:cNvSpPr txBox="1"/>
          <p:nvPr/>
        </p:nvSpPr>
        <p:spPr>
          <a:xfrm>
            <a:off x="269240" y="6365795"/>
            <a:ext cx="9045303" cy="390862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/>
          <a:p>
            <a:pPr marL="0" marR="0" lvl="0" indent="0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TPC Claims as of 1/19/2018.</a:t>
            </a:r>
          </a:p>
          <a:p>
            <a:pPr marL="0" marR="0" lvl="0" indent="0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normalizeH="0" baseline="3000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http://www.tpc.org/4081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 </a:t>
            </a:r>
            <a:r>
              <a:rPr kumimoji="0" lang="en-US" sz="800" b="0" i="0" u="none" strike="noStrike" kern="1200" cap="none" normalizeH="0" baseline="3000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 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http://www.tpc.org/3331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 </a:t>
            </a:r>
            <a:r>
              <a:rPr kumimoji="0" lang="en-US" sz="800" b="0" i="0" u="none" strike="noStrike" kern="1200" cap="none" normalizeH="0" baseline="3000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 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http://www.tpc.org/3326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 </a:t>
            </a:r>
            <a:r>
              <a:rPr kumimoji="0" lang="en-US" sz="800" b="0" i="0" u="none" strike="noStrike" kern="1200" cap="none" normalizeH="0" baseline="3000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 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http://www.tpc.org/3321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; </a:t>
            </a:r>
            <a:r>
              <a:rPr lang="en-US" sz="800" baseline="30000" dirty="0">
                <a:solidFill>
                  <a:srgbClr val="757575"/>
                </a:solidFill>
                <a:latin typeface="Segoe UI"/>
              </a:rPr>
              <a:t>5 </a:t>
            </a:r>
            <a:r>
              <a:rPr kumimoji="0" lang="en-US" sz="800" b="0" i="0" u="none" strike="noStrike" kern="1200" cap="none" normalizeH="0" baseline="0" noProof="0" dirty="0">
                <a:ln>
                  <a:noFill/>
                </a:ln>
                <a:solidFill>
                  <a:srgbClr val="75757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National Institute of Standards and Technology Comprehensive Vulnerability Database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743499-36D6-4E44-8087-32FB8636F525}"/>
              </a:ext>
            </a:extLst>
          </p:cNvPr>
          <p:cNvSpPr/>
          <p:nvPr/>
        </p:nvSpPr>
        <p:spPr bwMode="auto">
          <a:xfrm>
            <a:off x="269240" y="1632540"/>
            <a:ext cx="2103120" cy="461665"/>
          </a:xfrm>
          <a:prstGeom prst="rect">
            <a:avLst/>
          </a:prstGeom>
          <a:noFill/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01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8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Intelligence over </a:t>
            </a:r>
            <a:b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any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901B3AF-5365-41DB-88FC-AFF41EFC63AF}"/>
              </a:ext>
            </a:extLst>
          </p:cNvPr>
          <p:cNvSpPr txBox="1"/>
          <p:nvPr/>
        </p:nvSpPr>
        <p:spPr>
          <a:xfrm>
            <a:off x="413658" y="3840757"/>
            <a:ext cx="1893046" cy="589392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930968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 Semilight" charset="0"/>
                <a:cs typeface="Segoe UI" panose="020B0502040204020203" pitchFamily="34" charset="0"/>
              </a:rPr>
              <a:t>AI and Machine Learning over all data with the power of SQL and Apache Spark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AFB984-CF84-453E-866C-2B5D0FE44DA9}"/>
              </a:ext>
            </a:extLst>
          </p:cNvPr>
          <p:cNvGrpSpPr/>
          <p:nvPr/>
        </p:nvGrpSpPr>
        <p:grpSpPr>
          <a:xfrm>
            <a:off x="739450" y="2316317"/>
            <a:ext cx="1339056" cy="1025535"/>
            <a:chOff x="739450" y="2170289"/>
            <a:chExt cx="1339056" cy="1025535"/>
          </a:xfrm>
        </p:grpSpPr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37444FBE-9B74-4A03-A02D-D795CCBAD8D4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1105197" y="2753151"/>
              <a:ext cx="505195" cy="442673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solidFill>
                <a:srgbClr val="50E6FF"/>
              </a:soli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14247359-4774-493E-AEF2-AF12E28A5B12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1135208" y="2166536"/>
              <a:ext cx="445172" cy="45267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solidFill>
                <a:srgbClr val="50E6FF"/>
              </a:soli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1D57BBD-5786-4764-9279-7D60E7E1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704" y="2475687"/>
              <a:ext cx="613802" cy="32105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769EBF-D74E-4DBF-ABF8-FA85171D141C}"/>
                </a:ext>
              </a:extLst>
            </p:cNvPr>
            <p:cNvGrpSpPr/>
            <p:nvPr/>
          </p:nvGrpSpPr>
          <p:grpSpPr>
            <a:xfrm>
              <a:off x="739450" y="2444555"/>
              <a:ext cx="357653" cy="458709"/>
              <a:chOff x="393144" y="2440628"/>
              <a:chExt cx="357653" cy="458709"/>
            </a:xfrm>
          </p:grpSpPr>
          <p:sp>
            <p:nvSpPr>
              <p:cNvPr id="81" name="Freeform 182">
                <a:extLst>
                  <a:ext uri="{FF2B5EF4-FFF2-40B4-BE49-F238E27FC236}">
                    <a16:creationId xmlns:a16="http://schemas.microsoft.com/office/drawing/2014/main" id="{CA34330F-B530-42C3-81CB-C139EE47E069}"/>
                  </a:ext>
                </a:extLst>
              </p:cNvPr>
              <p:cNvSpPr/>
              <p:nvPr/>
            </p:nvSpPr>
            <p:spPr bwMode="auto">
              <a:xfrm>
                <a:off x="393144" y="2440628"/>
                <a:ext cx="357653" cy="458709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704D67F-0558-4485-998C-69065A43E998}"/>
                  </a:ext>
                </a:extLst>
              </p:cNvPr>
              <p:cNvGrpSpPr/>
              <p:nvPr/>
            </p:nvGrpSpPr>
            <p:grpSpPr>
              <a:xfrm>
                <a:off x="497283" y="2590190"/>
                <a:ext cx="143000" cy="220630"/>
                <a:chOff x="6675672" y="2470169"/>
                <a:chExt cx="284918" cy="439588"/>
              </a:xfrm>
              <a:solidFill>
                <a:schemeClr val="accent2"/>
              </a:solidFill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66E3B554-7DC1-4326-A697-4269F34DF294}"/>
                    </a:ext>
                  </a:extLst>
                </p:cNvPr>
                <p:cNvSpPr/>
                <p:nvPr/>
              </p:nvSpPr>
              <p:spPr>
                <a:xfrm>
                  <a:off x="6675672" y="2470169"/>
                  <a:ext cx="284918" cy="345972"/>
                </a:xfrm>
                <a:custGeom>
                  <a:avLst/>
                  <a:gdLst>
                    <a:gd name="connsiteX0" fmla="*/ 190284 w 284917"/>
                    <a:gd name="connsiteY0" fmla="*/ 346311 h 345971"/>
                    <a:gd name="connsiteX1" fmla="*/ 206565 w 284917"/>
                    <a:gd name="connsiteY1" fmla="*/ 289327 h 345971"/>
                    <a:gd name="connsiteX2" fmla="*/ 241162 w 284917"/>
                    <a:gd name="connsiteY2" fmla="*/ 241841 h 345971"/>
                    <a:gd name="connsiteX3" fmla="*/ 272368 w 284917"/>
                    <a:gd name="connsiteY3" fmla="*/ 197068 h 345971"/>
                    <a:gd name="connsiteX4" fmla="*/ 283222 w 284917"/>
                    <a:gd name="connsiteY4" fmla="*/ 144155 h 345971"/>
                    <a:gd name="connsiteX5" fmla="*/ 272368 w 284917"/>
                    <a:gd name="connsiteY5" fmla="*/ 89885 h 345971"/>
                    <a:gd name="connsiteX6" fmla="*/ 242519 w 284917"/>
                    <a:gd name="connsiteY6" fmla="*/ 45790 h 345971"/>
                    <a:gd name="connsiteX7" fmla="*/ 198425 w 284917"/>
                    <a:gd name="connsiteY7" fmla="*/ 15942 h 345971"/>
                    <a:gd name="connsiteX8" fmla="*/ 144155 w 284917"/>
                    <a:gd name="connsiteY8" fmla="*/ 5088 h 345971"/>
                    <a:gd name="connsiteX9" fmla="*/ 89885 w 284917"/>
                    <a:gd name="connsiteY9" fmla="*/ 15942 h 345971"/>
                    <a:gd name="connsiteX10" fmla="*/ 45790 w 284917"/>
                    <a:gd name="connsiteY10" fmla="*/ 45790 h 345971"/>
                    <a:gd name="connsiteX11" fmla="*/ 15942 w 284917"/>
                    <a:gd name="connsiteY11" fmla="*/ 89885 h 345971"/>
                    <a:gd name="connsiteX12" fmla="*/ 5088 w 284917"/>
                    <a:gd name="connsiteY12" fmla="*/ 144155 h 345971"/>
                    <a:gd name="connsiteX13" fmla="*/ 15942 w 284917"/>
                    <a:gd name="connsiteY13" fmla="*/ 197068 h 345971"/>
                    <a:gd name="connsiteX14" fmla="*/ 47147 w 284917"/>
                    <a:gd name="connsiteY14" fmla="*/ 241841 h 345971"/>
                    <a:gd name="connsiteX15" fmla="*/ 81744 w 284917"/>
                    <a:gd name="connsiteY15" fmla="*/ 289327 h 345971"/>
                    <a:gd name="connsiteX16" fmla="*/ 98025 w 284917"/>
                    <a:gd name="connsiteY16" fmla="*/ 346311 h 345971"/>
                    <a:gd name="connsiteX17" fmla="*/ 190284 w 284917"/>
                    <a:gd name="connsiteY17" fmla="*/ 346311 h 345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4917" h="345971">
                      <a:moveTo>
                        <a:pt x="190284" y="346311"/>
                      </a:moveTo>
                      <a:cubicBezTo>
                        <a:pt x="192319" y="325281"/>
                        <a:pt x="197746" y="306287"/>
                        <a:pt x="206565" y="289327"/>
                      </a:cubicBezTo>
                      <a:cubicBezTo>
                        <a:pt x="215384" y="272368"/>
                        <a:pt x="226917" y="256765"/>
                        <a:pt x="241162" y="241841"/>
                      </a:cubicBezTo>
                      <a:cubicBezTo>
                        <a:pt x="254730" y="228273"/>
                        <a:pt x="264906" y="213349"/>
                        <a:pt x="272368" y="197068"/>
                      </a:cubicBezTo>
                      <a:cubicBezTo>
                        <a:pt x="279830" y="180787"/>
                        <a:pt x="283222" y="163149"/>
                        <a:pt x="283222" y="144155"/>
                      </a:cubicBezTo>
                      <a:cubicBezTo>
                        <a:pt x="283222" y="125160"/>
                        <a:pt x="279830" y="106844"/>
                        <a:pt x="272368" y="89885"/>
                      </a:cubicBezTo>
                      <a:cubicBezTo>
                        <a:pt x="264906" y="72925"/>
                        <a:pt x="254730" y="58001"/>
                        <a:pt x="242519" y="45790"/>
                      </a:cubicBezTo>
                      <a:cubicBezTo>
                        <a:pt x="229630" y="32901"/>
                        <a:pt x="215384" y="23404"/>
                        <a:pt x="198425" y="15942"/>
                      </a:cubicBezTo>
                      <a:cubicBezTo>
                        <a:pt x="181466" y="8480"/>
                        <a:pt x="163149" y="5088"/>
                        <a:pt x="144155" y="5088"/>
                      </a:cubicBezTo>
                      <a:cubicBezTo>
                        <a:pt x="125160" y="5088"/>
                        <a:pt x="106844" y="8480"/>
                        <a:pt x="89885" y="15942"/>
                      </a:cubicBezTo>
                      <a:cubicBezTo>
                        <a:pt x="72925" y="23404"/>
                        <a:pt x="58001" y="33580"/>
                        <a:pt x="45790" y="45790"/>
                      </a:cubicBezTo>
                      <a:cubicBezTo>
                        <a:pt x="32901" y="58679"/>
                        <a:pt x="23404" y="72925"/>
                        <a:pt x="15942" y="89885"/>
                      </a:cubicBezTo>
                      <a:cubicBezTo>
                        <a:pt x="8480" y="106844"/>
                        <a:pt x="5088" y="125160"/>
                        <a:pt x="5088" y="144155"/>
                      </a:cubicBezTo>
                      <a:cubicBezTo>
                        <a:pt x="5088" y="163149"/>
                        <a:pt x="8480" y="180787"/>
                        <a:pt x="15942" y="197068"/>
                      </a:cubicBezTo>
                      <a:cubicBezTo>
                        <a:pt x="23404" y="213349"/>
                        <a:pt x="33580" y="228273"/>
                        <a:pt x="47147" y="241841"/>
                      </a:cubicBezTo>
                      <a:cubicBezTo>
                        <a:pt x="61393" y="256765"/>
                        <a:pt x="72925" y="272368"/>
                        <a:pt x="81744" y="289327"/>
                      </a:cubicBezTo>
                      <a:cubicBezTo>
                        <a:pt x="90563" y="306287"/>
                        <a:pt x="95312" y="325281"/>
                        <a:pt x="98025" y="346311"/>
                      </a:cubicBezTo>
                      <a:lnTo>
                        <a:pt x="190284" y="34631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0719F16-4A32-494C-B6F0-5095F83E0ED4}"/>
                    </a:ext>
                  </a:extLst>
                </p:cNvPr>
                <p:cNvSpPr/>
                <p:nvPr/>
              </p:nvSpPr>
              <p:spPr>
                <a:xfrm>
                  <a:off x="6767253" y="2841919"/>
                  <a:ext cx="101756" cy="67838"/>
                </a:xfrm>
                <a:custGeom>
                  <a:avLst/>
                  <a:gdLst>
                    <a:gd name="connsiteX0" fmla="*/ 82422 w 101756"/>
                    <a:gd name="connsiteY0" fmla="*/ 67498 h 67837"/>
                    <a:gd name="connsiteX1" fmla="*/ 93277 w 101756"/>
                    <a:gd name="connsiteY1" fmla="*/ 62750 h 67837"/>
                    <a:gd name="connsiteX2" fmla="*/ 98025 w 101756"/>
                    <a:gd name="connsiteY2" fmla="*/ 51896 h 67837"/>
                    <a:gd name="connsiteX3" fmla="*/ 98025 w 101756"/>
                    <a:gd name="connsiteY3" fmla="*/ 5088 h 67837"/>
                    <a:gd name="connsiteX4" fmla="*/ 5088 w 101756"/>
                    <a:gd name="connsiteY4" fmla="*/ 5088 h 67837"/>
                    <a:gd name="connsiteX5" fmla="*/ 5088 w 101756"/>
                    <a:gd name="connsiteY5" fmla="*/ 51896 h 67837"/>
                    <a:gd name="connsiteX6" fmla="*/ 9837 w 101756"/>
                    <a:gd name="connsiteY6" fmla="*/ 62750 h 67837"/>
                    <a:gd name="connsiteX7" fmla="*/ 20690 w 101756"/>
                    <a:gd name="connsiteY7" fmla="*/ 67498 h 67837"/>
                    <a:gd name="connsiteX8" fmla="*/ 82422 w 101756"/>
                    <a:gd name="connsiteY8" fmla="*/ 67498 h 67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756" h="67837">
                      <a:moveTo>
                        <a:pt x="82422" y="67498"/>
                      </a:moveTo>
                      <a:cubicBezTo>
                        <a:pt x="86493" y="67498"/>
                        <a:pt x="90563" y="66142"/>
                        <a:pt x="93277" y="62750"/>
                      </a:cubicBezTo>
                      <a:cubicBezTo>
                        <a:pt x="96669" y="59358"/>
                        <a:pt x="98025" y="55966"/>
                        <a:pt x="98025" y="51896"/>
                      </a:cubicBezTo>
                      <a:lnTo>
                        <a:pt x="98025" y="5088"/>
                      </a:lnTo>
                      <a:lnTo>
                        <a:pt x="5088" y="5088"/>
                      </a:lnTo>
                      <a:lnTo>
                        <a:pt x="5088" y="51896"/>
                      </a:lnTo>
                      <a:cubicBezTo>
                        <a:pt x="5088" y="55966"/>
                        <a:pt x="6445" y="60036"/>
                        <a:pt x="9837" y="62750"/>
                      </a:cubicBezTo>
                      <a:cubicBezTo>
                        <a:pt x="13228" y="66142"/>
                        <a:pt x="16620" y="67498"/>
                        <a:pt x="20690" y="67498"/>
                      </a:cubicBezTo>
                      <a:lnTo>
                        <a:pt x="82422" y="6749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210F0E3-F2E0-48B1-83DC-3D88C6093AC1}"/>
              </a:ext>
            </a:extLst>
          </p:cNvPr>
          <p:cNvGrpSpPr/>
          <p:nvPr/>
        </p:nvGrpSpPr>
        <p:grpSpPr>
          <a:xfrm>
            <a:off x="5848604" y="2501404"/>
            <a:ext cx="443532" cy="721412"/>
            <a:chOff x="3495760" y="2740747"/>
            <a:chExt cx="501706" cy="81603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63C1433-8829-427F-9AE5-622E16361347}"/>
                </a:ext>
              </a:extLst>
            </p:cNvPr>
            <p:cNvGrpSpPr/>
            <p:nvPr/>
          </p:nvGrpSpPr>
          <p:grpSpPr>
            <a:xfrm>
              <a:off x="3495760" y="2740747"/>
              <a:ext cx="501706" cy="816037"/>
              <a:chOff x="3511944" y="2617100"/>
              <a:chExt cx="425505" cy="692094"/>
            </a:xfrm>
          </p:grpSpPr>
          <p:sp>
            <p:nvSpPr>
              <p:cNvPr id="90" name="Freeform 100">
                <a:extLst>
                  <a:ext uri="{FF2B5EF4-FFF2-40B4-BE49-F238E27FC236}">
                    <a16:creationId xmlns:a16="http://schemas.microsoft.com/office/drawing/2014/main" id="{BFDC7C1B-EC06-492A-AB86-F64F507DF5AC}"/>
                  </a:ext>
                </a:extLst>
              </p:cNvPr>
              <p:cNvSpPr/>
              <p:nvPr/>
            </p:nvSpPr>
            <p:spPr bwMode="auto">
              <a:xfrm>
                <a:off x="3560496" y="2929318"/>
                <a:ext cx="331773" cy="379876"/>
              </a:xfrm>
              <a:custGeom>
                <a:avLst/>
                <a:gdLst>
                  <a:gd name="connsiteX0" fmla="*/ 0 w 331773"/>
                  <a:gd name="connsiteY0" fmla="*/ 0 h 379876"/>
                  <a:gd name="connsiteX1" fmla="*/ 331773 w 331773"/>
                  <a:gd name="connsiteY1" fmla="*/ 0 h 379876"/>
                  <a:gd name="connsiteX2" fmla="*/ 331773 w 331773"/>
                  <a:gd name="connsiteY2" fmla="*/ 376430 h 379876"/>
                  <a:gd name="connsiteX3" fmla="*/ 169932 w 331773"/>
                  <a:gd name="connsiteY3" fmla="*/ 307498 h 379876"/>
                  <a:gd name="connsiteX4" fmla="*/ 0 w 331773"/>
                  <a:gd name="connsiteY4" fmla="*/ 379876 h 379876"/>
                  <a:gd name="connsiteX5" fmla="*/ 0 w 331773"/>
                  <a:gd name="connsiteY5" fmla="*/ 0 h 37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773" h="379876">
                    <a:moveTo>
                      <a:pt x="0" y="0"/>
                    </a:moveTo>
                    <a:lnTo>
                      <a:pt x="331773" y="0"/>
                    </a:lnTo>
                    <a:lnTo>
                      <a:pt x="331773" y="376430"/>
                    </a:lnTo>
                    <a:lnTo>
                      <a:pt x="169932" y="307498"/>
                    </a:lnTo>
                    <a:lnTo>
                      <a:pt x="0" y="379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D146B2-B061-42DC-A88F-D941B7B0CA28}"/>
                  </a:ext>
                </a:extLst>
              </p:cNvPr>
              <p:cNvSpPr/>
              <p:nvPr/>
            </p:nvSpPr>
            <p:spPr bwMode="auto">
              <a:xfrm>
                <a:off x="3511944" y="2617100"/>
                <a:ext cx="425505" cy="425505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9" name="check">
              <a:extLst>
                <a:ext uri="{FF2B5EF4-FFF2-40B4-BE49-F238E27FC236}">
                  <a16:creationId xmlns:a16="http://schemas.microsoft.com/office/drawing/2014/main" id="{A6E9677E-0963-4F06-8AE6-AC546A6C3A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25157" y="2897140"/>
              <a:ext cx="257798" cy="182034"/>
            </a:xfrm>
            <a:custGeom>
              <a:avLst/>
              <a:gdLst>
                <a:gd name="T0" fmla="*/ 245 w 245"/>
                <a:gd name="T1" fmla="*/ 0 h 173"/>
                <a:gd name="T2" fmla="*/ 73 w 245"/>
                <a:gd name="T3" fmla="*/ 173 h 173"/>
                <a:gd name="T4" fmla="*/ 0 w 245"/>
                <a:gd name="T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173">
                  <a:moveTo>
                    <a:pt x="245" y="0"/>
                  </a:moveTo>
                  <a:lnTo>
                    <a:pt x="73" y="173"/>
                  </a:lnTo>
                  <a:lnTo>
                    <a:pt x="0" y="101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496FD69-5FB6-4E36-8C4C-E1435620D1D2}"/>
              </a:ext>
            </a:extLst>
          </p:cNvPr>
          <p:cNvGrpSpPr/>
          <p:nvPr/>
        </p:nvGrpSpPr>
        <p:grpSpPr>
          <a:xfrm>
            <a:off x="688345" y="5312797"/>
            <a:ext cx="616201" cy="474669"/>
            <a:chOff x="688345" y="5312797"/>
            <a:chExt cx="616201" cy="47466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1BD928E-5327-4D3A-AC26-ADA1F8EC1DED}"/>
                </a:ext>
              </a:extLst>
            </p:cNvPr>
            <p:cNvSpPr/>
            <p:nvPr/>
          </p:nvSpPr>
          <p:spPr bwMode="auto">
            <a:xfrm>
              <a:off x="688345" y="5312797"/>
              <a:ext cx="227991" cy="474669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977BB6D-9BEE-4404-A764-B527F91F2858}"/>
                </a:ext>
              </a:extLst>
            </p:cNvPr>
            <p:cNvSpPr/>
            <p:nvPr/>
          </p:nvSpPr>
          <p:spPr bwMode="auto">
            <a:xfrm>
              <a:off x="942003" y="5432398"/>
              <a:ext cx="227991" cy="35506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D44C461-3634-4C37-8DE5-A6E571903A1D}"/>
                </a:ext>
              </a:extLst>
            </p:cNvPr>
            <p:cNvSpPr/>
            <p:nvPr/>
          </p:nvSpPr>
          <p:spPr bwMode="auto">
            <a:xfrm>
              <a:off x="1194911" y="5552000"/>
              <a:ext cx="109635" cy="235466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2F2632D-4E3B-4135-A8DD-F2B1228D56AA}"/>
                </a:ext>
              </a:extLst>
            </p:cNvPr>
            <p:cNvSpPr/>
            <p:nvPr/>
          </p:nvSpPr>
          <p:spPr bwMode="auto">
            <a:xfrm>
              <a:off x="776177" y="5686987"/>
              <a:ext cx="52326" cy="100479"/>
            </a:xfrm>
            <a:prstGeom prst="rect">
              <a:avLst/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723C80F-047D-4D79-96BD-1A2889AB9B51}"/>
                </a:ext>
              </a:extLst>
            </p:cNvPr>
            <p:cNvSpPr/>
            <p:nvPr/>
          </p:nvSpPr>
          <p:spPr bwMode="auto">
            <a:xfrm>
              <a:off x="1029835" y="5686987"/>
              <a:ext cx="52326" cy="100479"/>
            </a:xfrm>
            <a:prstGeom prst="rect">
              <a:avLst/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6E54AAE-59D3-40AB-9393-CF8012E09978}"/>
                </a:ext>
              </a:extLst>
            </p:cNvPr>
            <p:cNvSpPr/>
            <p:nvPr/>
          </p:nvSpPr>
          <p:spPr bwMode="auto">
            <a:xfrm>
              <a:off x="1223565" y="5736371"/>
              <a:ext cx="52326" cy="51095"/>
            </a:xfrm>
            <a:prstGeom prst="rect">
              <a:avLst/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869FA71-8DD5-444C-82DD-73C4457B900F}"/>
              </a:ext>
            </a:extLst>
          </p:cNvPr>
          <p:cNvGrpSpPr/>
          <p:nvPr/>
        </p:nvGrpSpPr>
        <p:grpSpPr>
          <a:xfrm>
            <a:off x="10855770" y="5416481"/>
            <a:ext cx="734317" cy="350864"/>
            <a:chOff x="10855770" y="5416481"/>
            <a:chExt cx="734317" cy="350864"/>
          </a:xfrm>
        </p:grpSpPr>
        <p:sp>
          <p:nvSpPr>
            <p:cNvPr id="109" name="Freeform: Shape 27">
              <a:extLst>
                <a:ext uri="{FF2B5EF4-FFF2-40B4-BE49-F238E27FC236}">
                  <a16:creationId xmlns:a16="http://schemas.microsoft.com/office/drawing/2014/main" id="{F86C73EC-668F-451D-B70F-B7CAC7270E61}"/>
                </a:ext>
              </a:extLst>
            </p:cNvPr>
            <p:cNvSpPr/>
            <p:nvPr/>
          </p:nvSpPr>
          <p:spPr bwMode="auto">
            <a:xfrm flipV="1">
              <a:off x="10855770" y="5485030"/>
              <a:ext cx="306865" cy="169160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solidFill>
              <a:srgbClr val="50E6FF"/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27">
              <a:extLst>
                <a:ext uri="{FF2B5EF4-FFF2-40B4-BE49-F238E27FC236}">
                  <a16:creationId xmlns:a16="http://schemas.microsoft.com/office/drawing/2014/main" id="{A946B019-9393-4191-A5C7-215B1A71BA1A}"/>
                </a:ext>
              </a:extLst>
            </p:cNvPr>
            <p:cNvSpPr/>
            <p:nvPr/>
          </p:nvSpPr>
          <p:spPr bwMode="auto">
            <a:xfrm flipV="1">
              <a:off x="10953601" y="5416481"/>
              <a:ext cx="636486" cy="350864"/>
            </a:xfrm>
            <a:custGeom>
              <a:avLst/>
              <a:gdLst>
                <a:gd name="connsiteX0" fmla="*/ 2780439 w 5647350"/>
                <a:gd name="connsiteY0" fmla="*/ 3113116 h 3113116"/>
                <a:gd name="connsiteX1" fmla="*/ 4003228 w 5647350"/>
                <a:gd name="connsiteY1" fmla="*/ 2302597 h 3113116"/>
                <a:gd name="connsiteX2" fmla="*/ 4014578 w 5647350"/>
                <a:gd name="connsiteY2" fmla="*/ 2266034 h 3113116"/>
                <a:gd name="connsiteX3" fmla="*/ 4121367 w 5647350"/>
                <a:gd name="connsiteY3" fmla="*/ 2305119 h 3113116"/>
                <a:gd name="connsiteX4" fmla="*/ 4471137 w 5647350"/>
                <a:gd name="connsiteY4" fmla="*/ 2357999 h 3113116"/>
                <a:gd name="connsiteX5" fmla="*/ 5647350 w 5647350"/>
                <a:gd name="connsiteY5" fmla="*/ 1181786 h 3113116"/>
                <a:gd name="connsiteX6" fmla="*/ 4591398 w 5647350"/>
                <a:gd name="connsiteY6" fmla="*/ 11645 h 3113116"/>
                <a:gd name="connsiteX7" fmla="*/ 4501659 w 5647350"/>
                <a:gd name="connsiteY7" fmla="*/ 7114 h 3113116"/>
                <a:gd name="connsiteX8" fmla="*/ 4452514 w 5647350"/>
                <a:gd name="connsiteY8" fmla="*/ 2160 h 3113116"/>
                <a:gd name="connsiteX9" fmla="*/ 661901 w 5647350"/>
                <a:gd name="connsiteY9" fmla="*/ 2161 h 3113116"/>
                <a:gd name="connsiteX10" fmla="*/ 606779 w 5647350"/>
                <a:gd name="connsiteY10" fmla="*/ 0 h 3113116"/>
                <a:gd name="connsiteX11" fmla="*/ 477910 w 5647350"/>
                <a:gd name="connsiteY11" fmla="*/ 20972 h 3113116"/>
                <a:gd name="connsiteX12" fmla="*/ 22123 w 5647350"/>
                <a:gd name="connsiteY12" fmla="*/ 810419 h 3113116"/>
                <a:gd name="connsiteX13" fmla="*/ 682701 w 5647350"/>
                <a:gd name="connsiteY13" fmla="*/ 1287178 h 3113116"/>
                <a:gd name="connsiteX14" fmla="*/ 731822 w 5647350"/>
                <a:gd name="connsiteY14" fmla="*/ 1279184 h 3113116"/>
                <a:gd name="connsiteX15" fmla="*/ 718255 w 5647350"/>
                <a:gd name="connsiteY15" fmla="*/ 1360043 h 3113116"/>
                <a:gd name="connsiteX16" fmla="*/ 818090 w 5647350"/>
                <a:gd name="connsiteY16" fmla="*/ 1791984 h 3113116"/>
                <a:gd name="connsiteX17" fmla="*/ 1422047 w 5647350"/>
                <a:gd name="connsiteY17" fmla="*/ 2169387 h 3113116"/>
                <a:gd name="connsiteX18" fmla="*/ 1509532 w 5647350"/>
                <a:gd name="connsiteY18" fmla="*/ 2167085 h 3113116"/>
                <a:gd name="connsiteX19" fmla="*/ 1513025 w 5647350"/>
                <a:gd name="connsiteY19" fmla="*/ 2180671 h 3113116"/>
                <a:gd name="connsiteX20" fmla="*/ 2780439 w 5647350"/>
                <a:gd name="connsiteY20" fmla="*/ 3113116 h 3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7350" h="3113116">
                  <a:moveTo>
                    <a:pt x="2780439" y="3113116"/>
                  </a:moveTo>
                  <a:cubicBezTo>
                    <a:pt x="3330132" y="3113116"/>
                    <a:pt x="3801767" y="2778905"/>
                    <a:pt x="4003228" y="2302597"/>
                  </a:cubicBezTo>
                  <a:lnTo>
                    <a:pt x="4014578" y="2266034"/>
                  </a:lnTo>
                  <a:lnTo>
                    <a:pt x="4121367" y="2305119"/>
                  </a:lnTo>
                  <a:cubicBezTo>
                    <a:pt x="4231860" y="2339485"/>
                    <a:pt x="4349336" y="2357999"/>
                    <a:pt x="4471137" y="2357999"/>
                  </a:cubicBezTo>
                  <a:cubicBezTo>
                    <a:pt x="5120742" y="2357999"/>
                    <a:pt x="5647350" y="1831391"/>
                    <a:pt x="5647350" y="1181786"/>
                  </a:cubicBezTo>
                  <a:cubicBezTo>
                    <a:pt x="5647350" y="572781"/>
                    <a:pt x="5184511" y="71879"/>
                    <a:pt x="4591398" y="11645"/>
                  </a:cubicBezTo>
                  <a:lnTo>
                    <a:pt x="4501659" y="7114"/>
                  </a:lnTo>
                  <a:lnTo>
                    <a:pt x="4452514" y="2160"/>
                  </a:lnTo>
                  <a:lnTo>
                    <a:pt x="661901" y="2161"/>
                  </a:lnTo>
                  <a:lnTo>
                    <a:pt x="606779" y="0"/>
                  </a:lnTo>
                  <a:cubicBezTo>
                    <a:pt x="564026" y="2566"/>
                    <a:pt x="520893" y="9455"/>
                    <a:pt x="477910" y="20972"/>
                  </a:cubicBezTo>
                  <a:cubicBezTo>
                    <a:pt x="134048" y="113110"/>
                    <a:pt x="-70014" y="466557"/>
                    <a:pt x="22123" y="810419"/>
                  </a:cubicBezTo>
                  <a:cubicBezTo>
                    <a:pt x="102744" y="1111298"/>
                    <a:pt x="383429" y="1305143"/>
                    <a:pt x="682701" y="1287178"/>
                  </a:cubicBezTo>
                  <a:lnTo>
                    <a:pt x="731822" y="1279184"/>
                  </a:lnTo>
                  <a:lnTo>
                    <a:pt x="718255" y="1360043"/>
                  </a:lnTo>
                  <a:cubicBezTo>
                    <a:pt x="707958" y="1505742"/>
                    <a:pt x="739562" y="1655971"/>
                    <a:pt x="818090" y="1791984"/>
                  </a:cubicBezTo>
                  <a:cubicBezTo>
                    <a:pt x="948969" y="2018674"/>
                    <a:pt x="1179216" y="2152226"/>
                    <a:pt x="1422047" y="2169387"/>
                  </a:cubicBezTo>
                  <a:lnTo>
                    <a:pt x="1509532" y="2167085"/>
                  </a:lnTo>
                  <a:lnTo>
                    <a:pt x="1513025" y="2180671"/>
                  </a:lnTo>
                  <a:cubicBezTo>
                    <a:pt x="1681048" y="2720882"/>
                    <a:pt x="2184939" y="3113116"/>
                    <a:pt x="2780439" y="3113116"/>
                  </a:cubicBezTo>
                  <a:close/>
                </a:path>
              </a:pathLst>
            </a:custGeom>
            <a:solidFill>
              <a:srgbClr val="0078D7"/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9DEAAC-0EC6-4125-BE76-A3BE168342C5}"/>
              </a:ext>
            </a:extLst>
          </p:cNvPr>
          <p:cNvGrpSpPr/>
          <p:nvPr/>
        </p:nvGrpSpPr>
        <p:grpSpPr>
          <a:xfrm>
            <a:off x="10344000" y="2426161"/>
            <a:ext cx="1060593" cy="796655"/>
            <a:chOff x="10344000" y="2383698"/>
            <a:chExt cx="1060593" cy="7966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A9E7E2-01EB-4F92-A6D1-D23BED695501}"/>
                </a:ext>
              </a:extLst>
            </p:cNvPr>
            <p:cNvGrpSpPr/>
            <p:nvPr/>
          </p:nvGrpSpPr>
          <p:grpSpPr>
            <a:xfrm>
              <a:off x="10344000" y="2383698"/>
              <a:ext cx="1060593" cy="796655"/>
              <a:chOff x="10344000" y="2383698"/>
              <a:chExt cx="1060593" cy="796655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17D9E05-FDD8-43C3-B272-7B54EAE6EFDE}"/>
                  </a:ext>
                </a:extLst>
              </p:cNvPr>
              <p:cNvGrpSpPr/>
              <p:nvPr/>
            </p:nvGrpSpPr>
            <p:grpSpPr>
              <a:xfrm flipH="1">
                <a:off x="10344000" y="2383698"/>
                <a:ext cx="1060593" cy="796655"/>
                <a:chOff x="2107244" y="1575257"/>
                <a:chExt cx="310993" cy="528825"/>
              </a:xfrm>
              <a:noFill/>
            </p:grpSpPr>
            <p:sp>
              <p:nvSpPr>
                <p:cNvPr id="103" name="Rectangle 9">
                  <a:extLst>
                    <a:ext uri="{FF2B5EF4-FFF2-40B4-BE49-F238E27FC236}">
                      <a16:creationId xmlns:a16="http://schemas.microsoft.com/office/drawing/2014/main" id="{3DB95FB9-8DBB-40F3-A621-04ECAE0E4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7"/>
                  <a:ext cx="310993" cy="52882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Line 10">
                  <a:extLst>
                    <a:ext uri="{FF2B5EF4-FFF2-40B4-BE49-F238E27FC236}">
                      <a16:creationId xmlns:a16="http://schemas.microsoft.com/office/drawing/2014/main" id="{F4B52871-FD44-4AAE-B460-ACEFDE1095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905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DEB608F-1FC9-4E11-BEBF-53D214FFDF32}"/>
                  </a:ext>
                </a:extLst>
              </p:cNvPr>
              <p:cNvSpPr/>
              <p:nvPr/>
            </p:nvSpPr>
            <p:spPr bwMode="auto">
              <a:xfrm flipH="1">
                <a:off x="11334873" y="2419087"/>
                <a:ext cx="36975" cy="36975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46" name="Freeform 271">
              <a:extLst>
                <a:ext uri="{FF2B5EF4-FFF2-40B4-BE49-F238E27FC236}">
                  <a16:creationId xmlns:a16="http://schemas.microsoft.com/office/drawing/2014/main" id="{A0BE0549-6929-4E08-BE8C-44AEF987F9AE}"/>
                </a:ext>
              </a:extLst>
            </p:cNvPr>
            <p:cNvSpPr/>
            <p:nvPr/>
          </p:nvSpPr>
          <p:spPr>
            <a:xfrm>
              <a:off x="11018423" y="2867972"/>
              <a:ext cx="307537" cy="232189"/>
            </a:xfrm>
            <a:custGeom>
              <a:avLst/>
              <a:gdLst>
                <a:gd name="connsiteX0" fmla="*/ 1765758 w 7620000"/>
                <a:gd name="connsiteY0" fmla="*/ 3905250 h 5753101"/>
                <a:gd name="connsiteX1" fmla="*/ 2193023 w 7620000"/>
                <a:gd name="connsiteY1" fmla="*/ 4332515 h 5753101"/>
                <a:gd name="connsiteX2" fmla="*/ 2193022 w 7620000"/>
                <a:gd name="connsiteY2" fmla="*/ 5325836 h 5753101"/>
                <a:gd name="connsiteX3" fmla="*/ 1765757 w 7620000"/>
                <a:gd name="connsiteY3" fmla="*/ 5753101 h 5753101"/>
                <a:gd name="connsiteX4" fmla="*/ 1765758 w 7620000"/>
                <a:gd name="connsiteY4" fmla="*/ 5753100 h 5753101"/>
                <a:gd name="connsiteX5" fmla="*/ 1338493 w 7620000"/>
                <a:gd name="connsiteY5" fmla="*/ 5325835 h 5753101"/>
                <a:gd name="connsiteX6" fmla="*/ 1338493 w 7620000"/>
                <a:gd name="connsiteY6" fmla="*/ 4332515 h 5753101"/>
                <a:gd name="connsiteX7" fmla="*/ 1765758 w 7620000"/>
                <a:gd name="connsiteY7" fmla="*/ 3905250 h 5753101"/>
                <a:gd name="connsiteX8" fmla="*/ 4501698 w 7620000"/>
                <a:gd name="connsiteY8" fmla="*/ 2990850 h 5753101"/>
                <a:gd name="connsiteX9" fmla="*/ 4928963 w 7620000"/>
                <a:gd name="connsiteY9" fmla="*/ 3418115 h 5753101"/>
                <a:gd name="connsiteX10" fmla="*/ 4928962 w 7620000"/>
                <a:gd name="connsiteY10" fmla="*/ 5325836 h 5753101"/>
                <a:gd name="connsiteX11" fmla="*/ 4501697 w 7620000"/>
                <a:gd name="connsiteY11" fmla="*/ 5753101 h 5753101"/>
                <a:gd name="connsiteX12" fmla="*/ 4501698 w 7620000"/>
                <a:gd name="connsiteY12" fmla="*/ 5753100 h 5753101"/>
                <a:gd name="connsiteX13" fmla="*/ 4074433 w 7620000"/>
                <a:gd name="connsiteY13" fmla="*/ 5325835 h 5753101"/>
                <a:gd name="connsiteX14" fmla="*/ 4074433 w 7620000"/>
                <a:gd name="connsiteY14" fmla="*/ 3418115 h 5753101"/>
                <a:gd name="connsiteX15" fmla="*/ 4501698 w 7620000"/>
                <a:gd name="connsiteY15" fmla="*/ 2990850 h 5753101"/>
                <a:gd name="connsiteX16" fmla="*/ 3133728 w 7620000"/>
                <a:gd name="connsiteY16" fmla="*/ 2352675 h 5753101"/>
                <a:gd name="connsiteX17" fmla="*/ 3560993 w 7620000"/>
                <a:gd name="connsiteY17" fmla="*/ 2779940 h 5753101"/>
                <a:gd name="connsiteX18" fmla="*/ 3560992 w 7620000"/>
                <a:gd name="connsiteY18" fmla="*/ 5325836 h 5753101"/>
                <a:gd name="connsiteX19" fmla="*/ 3133727 w 7620000"/>
                <a:gd name="connsiteY19" fmla="*/ 5753101 h 5753101"/>
                <a:gd name="connsiteX20" fmla="*/ 3133728 w 7620000"/>
                <a:gd name="connsiteY20" fmla="*/ 5753100 h 5753101"/>
                <a:gd name="connsiteX21" fmla="*/ 2706463 w 7620000"/>
                <a:gd name="connsiteY21" fmla="*/ 5325835 h 5753101"/>
                <a:gd name="connsiteX22" fmla="*/ 2706463 w 7620000"/>
                <a:gd name="connsiteY22" fmla="*/ 2779940 h 5753101"/>
                <a:gd name="connsiteX23" fmla="*/ 3133728 w 7620000"/>
                <a:gd name="connsiteY23" fmla="*/ 2352675 h 5753101"/>
                <a:gd name="connsiteX24" fmla="*/ 5846990 w 7620000"/>
                <a:gd name="connsiteY24" fmla="*/ 1247321 h 5753101"/>
                <a:gd name="connsiteX25" fmla="*/ 6274255 w 7620000"/>
                <a:gd name="connsiteY25" fmla="*/ 1674586 h 5753101"/>
                <a:gd name="connsiteX26" fmla="*/ 6274254 w 7620000"/>
                <a:gd name="connsiteY26" fmla="*/ 5325836 h 5753101"/>
                <a:gd name="connsiteX27" fmla="*/ 5846989 w 7620000"/>
                <a:gd name="connsiteY27" fmla="*/ 5753101 h 5753101"/>
                <a:gd name="connsiteX28" fmla="*/ 5846990 w 7620000"/>
                <a:gd name="connsiteY28" fmla="*/ 5753100 h 5753101"/>
                <a:gd name="connsiteX29" fmla="*/ 5419725 w 7620000"/>
                <a:gd name="connsiteY29" fmla="*/ 5325835 h 5753101"/>
                <a:gd name="connsiteX30" fmla="*/ 5419725 w 7620000"/>
                <a:gd name="connsiteY30" fmla="*/ 1674586 h 5753101"/>
                <a:gd name="connsiteX31" fmla="*/ 5846990 w 7620000"/>
                <a:gd name="connsiteY31" fmla="*/ 1247321 h 5753101"/>
                <a:gd name="connsiteX32" fmla="*/ 946184 w 7620000"/>
                <a:gd name="connsiteY32" fmla="*/ 0 h 5753101"/>
                <a:gd name="connsiteX33" fmla="*/ 6673816 w 7620000"/>
                <a:gd name="connsiteY33" fmla="*/ 0 h 5753101"/>
                <a:gd name="connsiteX34" fmla="*/ 7620000 w 7620000"/>
                <a:gd name="connsiteY34" fmla="*/ 946185 h 5753101"/>
                <a:gd name="connsiteX35" fmla="*/ 7620000 w 7620000"/>
                <a:gd name="connsiteY35" fmla="*/ 3987766 h 5753101"/>
                <a:gd name="connsiteX36" fmla="*/ 6673816 w 7620000"/>
                <a:gd name="connsiteY36" fmla="*/ 4933950 h 5753101"/>
                <a:gd name="connsiteX37" fmla="*/ 6572250 w 7620000"/>
                <a:gd name="connsiteY37" fmla="*/ 4933950 h 5753101"/>
                <a:gd name="connsiteX38" fmla="*/ 6572250 w 7620000"/>
                <a:gd name="connsiteY38" fmla="*/ 4613702 h 5753101"/>
                <a:gd name="connsiteX39" fmla="*/ 6711353 w 7620000"/>
                <a:gd name="connsiteY39" fmla="*/ 4613702 h 5753101"/>
                <a:gd name="connsiteX40" fmla="*/ 7324725 w 7620000"/>
                <a:gd name="connsiteY40" fmla="*/ 4000330 h 5753101"/>
                <a:gd name="connsiteX41" fmla="*/ 7324725 w 7620000"/>
                <a:gd name="connsiteY41" fmla="*/ 918172 h 5753101"/>
                <a:gd name="connsiteX42" fmla="*/ 6711353 w 7620000"/>
                <a:gd name="connsiteY42" fmla="*/ 304800 h 5753101"/>
                <a:gd name="connsiteX43" fmla="*/ 937223 w 7620000"/>
                <a:gd name="connsiteY43" fmla="*/ 304800 h 5753101"/>
                <a:gd name="connsiteX44" fmla="*/ 323850 w 7620000"/>
                <a:gd name="connsiteY44" fmla="*/ 918172 h 5753101"/>
                <a:gd name="connsiteX45" fmla="*/ 323850 w 7620000"/>
                <a:gd name="connsiteY45" fmla="*/ 4000330 h 5753101"/>
                <a:gd name="connsiteX46" fmla="*/ 937223 w 7620000"/>
                <a:gd name="connsiteY46" fmla="*/ 4613702 h 5753101"/>
                <a:gd name="connsiteX47" fmla="*/ 1076325 w 7620000"/>
                <a:gd name="connsiteY47" fmla="*/ 4613702 h 5753101"/>
                <a:gd name="connsiteX48" fmla="*/ 1076325 w 7620000"/>
                <a:gd name="connsiteY48" fmla="*/ 4933950 h 5753101"/>
                <a:gd name="connsiteX49" fmla="*/ 946184 w 7620000"/>
                <a:gd name="connsiteY49" fmla="*/ 4933950 h 5753101"/>
                <a:gd name="connsiteX50" fmla="*/ 0 w 7620000"/>
                <a:gd name="connsiteY50" fmla="*/ 3987766 h 5753101"/>
                <a:gd name="connsiteX51" fmla="*/ 0 w 7620000"/>
                <a:gd name="connsiteY51" fmla="*/ 946185 h 5753101"/>
                <a:gd name="connsiteX52" fmla="*/ 946184 w 7620000"/>
                <a:gd name="connsiteY52" fmla="*/ 0 h 575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620000" h="5753101">
                  <a:moveTo>
                    <a:pt x="1765758" y="3905250"/>
                  </a:moveTo>
                  <a:cubicBezTo>
                    <a:pt x="2001730" y="3905250"/>
                    <a:pt x="2193023" y="4096543"/>
                    <a:pt x="2193023" y="4332515"/>
                  </a:cubicBezTo>
                  <a:cubicBezTo>
                    <a:pt x="2193023" y="4663622"/>
                    <a:pt x="2193022" y="4994729"/>
                    <a:pt x="2193022" y="5325836"/>
                  </a:cubicBezTo>
                  <a:cubicBezTo>
                    <a:pt x="2193022" y="5561808"/>
                    <a:pt x="2001729" y="5753101"/>
                    <a:pt x="1765757" y="5753101"/>
                  </a:cubicBezTo>
                  <a:lnTo>
                    <a:pt x="1765758" y="5753100"/>
                  </a:lnTo>
                  <a:cubicBezTo>
                    <a:pt x="1529786" y="5753100"/>
                    <a:pt x="1338493" y="5561807"/>
                    <a:pt x="1338493" y="5325835"/>
                  </a:cubicBezTo>
                  <a:lnTo>
                    <a:pt x="1338493" y="4332515"/>
                  </a:lnTo>
                  <a:cubicBezTo>
                    <a:pt x="1338493" y="4096543"/>
                    <a:pt x="1529786" y="3905250"/>
                    <a:pt x="1765758" y="3905250"/>
                  </a:cubicBezTo>
                  <a:close/>
                  <a:moveTo>
                    <a:pt x="4501698" y="2990850"/>
                  </a:moveTo>
                  <a:cubicBezTo>
                    <a:pt x="4737670" y="2990850"/>
                    <a:pt x="4928963" y="3182143"/>
                    <a:pt x="4928963" y="3418115"/>
                  </a:cubicBezTo>
                  <a:cubicBezTo>
                    <a:pt x="4928963" y="4054022"/>
                    <a:pt x="4928962" y="4689929"/>
                    <a:pt x="4928962" y="5325836"/>
                  </a:cubicBezTo>
                  <a:cubicBezTo>
                    <a:pt x="4928962" y="5561808"/>
                    <a:pt x="4737669" y="5753101"/>
                    <a:pt x="4501697" y="5753101"/>
                  </a:cubicBezTo>
                  <a:lnTo>
                    <a:pt x="4501698" y="5753100"/>
                  </a:lnTo>
                  <a:cubicBezTo>
                    <a:pt x="4265726" y="5753100"/>
                    <a:pt x="4074433" y="5561807"/>
                    <a:pt x="4074433" y="5325835"/>
                  </a:cubicBezTo>
                  <a:lnTo>
                    <a:pt x="4074433" y="3418115"/>
                  </a:lnTo>
                  <a:cubicBezTo>
                    <a:pt x="4074433" y="3182143"/>
                    <a:pt x="4265726" y="2990850"/>
                    <a:pt x="4501698" y="2990850"/>
                  </a:cubicBezTo>
                  <a:close/>
                  <a:moveTo>
                    <a:pt x="3133728" y="2352675"/>
                  </a:moveTo>
                  <a:cubicBezTo>
                    <a:pt x="3369700" y="2352675"/>
                    <a:pt x="3560993" y="2543968"/>
                    <a:pt x="3560993" y="2779940"/>
                  </a:cubicBezTo>
                  <a:cubicBezTo>
                    <a:pt x="3560993" y="3628572"/>
                    <a:pt x="3560992" y="4477204"/>
                    <a:pt x="3560992" y="5325836"/>
                  </a:cubicBezTo>
                  <a:cubicBezTo>
                    <a:pt x="3560992" y="5561808"/>
                    <a:pt x="3369699" y="5753101"/>
                    <a:pt x="3133727" y="5753101"/>
                  </a:cubicBezTo>
                  <a:lnTo>
                    <a:pt x="3133728" y="5753100"/>
                  </a:lnTo>
                  <a:cubicBezTo>
                    <a:pt x="2897756" y="5753100"/>
                    <a:pt x="2706463" y="5561807"/>
                    <a:pt x="2706463" y="5325835"/>
                  </a:cubicBezTo>
                  <a:lnTo>
                    <a:pt x="2706463" y="2779940"/>
                  </a:lnTo>
                  <a:cubicBezTo>
                    <a:pt x="2706463" y="2543968"/>
                    <a:pt x="2897756" y="2352675"/>
                    <a:pt x="3133728" y="2352675"/>
                  </a:cubicBezTo>
                  <a:close/>
                  <a:moveTo>
                    <a:pt x="5846990" y="1247321"/>
                  </a:moveTo>
                  <a:cubicBezTo>
                    <a:pt x="6082962" y="1247321"/>
                    <a:pt x="6274255" y="1438614"/>
                    <a:pt x="6274255" y="1674586"/>
                  </a:cubicBezTo>
                  <a:cubicBezTo>
                    <a:pt x="6274255" y="2891669"/>
                    <a:pt x="6274254" y="4108753"/>
                    <a:pt x="6274254" y="5325836"/>
                  </a:cubicBezTo>
                  <a:cubicBezTo>
                    <a:pt x="6274254" y="5561808"/>
                    <a:pt x="6082961" y="5753101"/>
                    <a:pt x="5846989" y="5753101"/>
                  </a:cubicBezTo>
                  <a:lnTo>
                    <a:pt x="5846990" y="5753100"/>
                  </a:lnTo>
                  <a:cubicBezTo>
                    <a:pt x="5611018" y="5753100"/>
                    <a:pt x="5419725" y="5561807"/>
                    <a:pt x="5419725" y="5325835"/>
                  </a:cubicBezTo>
                  <a:lnTo>
                    <a:pt x="5419725" y="1674586"/>
                  </a:lnTo>
                  <a:cubicBezTo>
                    <a:pt x="5419725" y="1438614"/>
                    <a:pt x="5611018" y="1247321"/>
                    <a:pt x="5846990" y="1247321"/>
                  </a:cubicBezTo>
                  <a:close/>
                  <a:moveTo>
                    <a:pt x="946184" y="0"/>
                  </a:moveTo>
                  <a:lnTo>
                    <a:pt x="6673816" y="0"/>
                  </a:lnTo>
                  <a:cubicBezTo>
                    <a:pt x="7196379" y="0"/>
                    <a:pt x="7620000" y="423621"/>
                    <a:pt x="7620000" y="946185"/>
                  </a:cubicBezTo>
                  <a:lnTo>
                    <a:pt x="7620000" y="3987766"/>
                  </a:lnTo>
                  <a:cubicBezTo>
                    <a:pt x="7620000" y="4510329"/>
                    <a:pt x="7196379" y="4933950"/>
                    <a:pt x="6673816" y="4933950"/>
                  </a:cubicBezTo>
                  <a:lnTo>
                    <a:pt x="6572250" y="4933950"/>
                  </a:lnTo>
                  <a:lnTo>
                    <a:pt x="6572250" y="4613702"/>
                  </a:lnTo>
                  <a:lnTo>
                    <a:pt x="6711353" y="4613702"/>
                  </a:lnTo>
                  <a:cubicBezTo>
                    <a:pt x="7050109" y="4613702"/>
                    <a:pt x="7324725" y="4339086"/>
                    <a:pt x="7324725" y="4000330"/>
                  </a:cubicBezTo>
                  <a:lnTo>
                    <a:pt x="7324725" y="918172"/>
                  </a:lnTo>
                  <a:cubicBezTo>
                    <a:pt x="7324725" y="579416"/>
                    <a:pt x="7050109" y="304800"/>
                    <a:pt x="6711353" y="304800"/>
                  </a:cubicBezTo>
                  <a:lnTo>
                    <a:pt x="937223" y="304800"/>
                  </a:lnTo>
                  <a:cubicBezTo>
                    <a:pt x="598466" y="304800"/>
                    <a:pt x="323850" y="579416"/>
                    <a:pt x="323850" y="918172"/>
                  </a:cubicBezTo>
                  <a:lnTo>
                    <a:pt x="323850" y="4000330"/>
                  </a:lnTo>
                  <a:cubicBezTo>
                    <a:pt x="323850" y="4339086"/>
                    <a:pt x="598466" y="4613702"/>
                    <a:pt x="937223" y="4613702"/>
                  </a:cubicBezTo>
                  <a:lnTo>
                    <a:pt x="1076325" y="4613702"/>
                  </a:lnTo>
                  <a:lnTo>
                    <a:pt x="1076325" y="4933950"/>
                  </a:lnTo>
                  <a:lnTo>
                    <a:pt x="946184" y="4933950"/>
                  </a:lnTo>
                  <a:cubicBezTo>
                    <a:pt x="423621" y="4933950"/>
                    <a:pt x="0" y="4510329"/>
                    <a:pt x="0" y="3987766"/>
                  </a:cubicBezTo>
                  <a:lnTo>
                    <a:pt x="0" y="946185"/>
                  </a:lnTo>
                  <a:cubicBezTo>
                    <a:pt x="0" y="423621"/>
                    <a:pt x="423621" y="0"/>
                    <a:pt x="946184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73165C-DA5C-43CE-9309-1F9382B79247}"/>
                </a:ext>
              </a:extLst>
            </p:cNvPr>
            <p:cNvGrpSpPr/>
            <p:nvPr/>
          </p:nvGrpSpPr>
          <p:grpSpPr>
            <a:xfrm>
              <a:off x="10422125" y="2604849"/>
              <a:ext cx="518882" cy="484094"/>
              <a:chOff x="10422125" y="2604849"/>
              <a:chExt cx="518882" cy="484094"/>
            </a:xfrm>
          </p:grpSpPr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id="{77B1B72C-E657-4122-94FE-D6575F762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0863" y="2836586"/>
                <a:ext cx="61404" cy="60217"/>
              </a:xfrm>
              <a:prstGeom prst="ellipse">
                <a:avLst/>
              </a:prstGeom>
              <a:solidFill>
                <a:srgbClr val="50E6FF"/>
              </a:solidFill>
              <a:ln w="12700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6" name="Freeform 59">
                <a:extLst>
                  <a:ext uri="{FF2B5EF4-FFF2-40B4-BE49-F238E27FC236}">
                    <a16:creationId xmlns:a16="http://schemas.microsoft.com/office/drawing/2014/main" id="{6DB8A2E9-B99F-492F-8A0D-3204BF911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2125" y="3028729"/>
                <a:ext cx="61404" cy="60214"/>
              </a:xfrm>
              <a:prstGeom prst="ellipse">
                <a:avLst/>
              </a:prstGeom>
              <a:solidFill>
                <a:srgbClr val="50E6FF"/>
              </a:solidFill>
              <a:ln w="12700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7" name="Freeform 60">
                <a:extLst>
                  <a:ext uri="{FF2B5EF4-FFF2-40B4-BE49-F238E27FC236}">
                    <a16:creationId xmlns:a16="http://schemas.microsoft.com/office/drawing/2014/main" id="{2135526B-2B56-413A-8844-102E6B462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494" y="2732190"/>
                <a:ext cx="61404" cy="60214"/>
              </a:xfrm>
              <a:prstGeom prst="ellipse">
                <a:avLst/>
              </a:prstGeom>
              <a:solidFill>
                <a:srgbClr val="50E6FF"/>
              </a:solidFill>
              <a:ln w="12700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8" name="Freeform 61">
                <a:extLst>
                  <a:ext uri="{FF2B5EF4-FFF2-40B4-BE49-F238E27FC236}">
                    <a16:creationId xmlns:a16="http://schemas.microsoft.com/office/drawing/2014/main" id="{87BE79D2-FE92-4AF4-83ED-16589E637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5232" y="2604849"/>
                <a:ext cx="61404" cy="60214"/>
              </a:xfrm>
              <a:prstGeom prst="ellipse">
                <a:avLst/>
              </a:prstGeom>
              <a:solidFill>
                <a:srgbClr val="50E6FF"/>
              </a:solidFill>
              <a:ln w="12700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" name="Freeform 61">
                <a:extLst>
                  <a:ext uri="{FF2B5EF4-FFF2-40B4-BE49-F238E27FC236}">
                    <a16:creationId xmlns:a16="http://schemas.microsoft.com/office/drawing/2014/main" id="{FB726280-6726-4690-9EFA-8DD738982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79603" y="2736125"/>
                <a:ext cx="61404" cy="60214"/>
              </a:xfrm>
              <a:prstGeom prst="ellipse">
                <a:avLst/>
              </a:prstGeom>
              <a:solidFill>
                <a:srgbClr val="50E6FF"/>
              </a:solidFill>
              <a:ln w="12700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704FFD0-1AEB-4218-992E-2E252A47E125}"/>
                  </a:ext>
                </a:extLst>
              </p:cNvPr>
              <p:cNvSpPr/>
              <p:nvPr/>
            </p:nvSpPr>
            <p:spPr bwMode="auto">
              <a:xfrm>
                <a:off x="10451646" y="2629812"/>
                <a:ext cx="461283" cy="432707"/>
              </a:xfrm>
              <a:custGeom>
                <a:avLst/>
                <a:gdLst>
                  <a:gd name="connsiteX0" fmla="*/ 0 w 461283"/>
                  <a:gd name="connsiteY0" fmla="*/ 432707 h 432707"/>
                  <a:gd name="connsiteX1" fmla="*/ 112940 w 461283"/>
                  <a:gd name="connsiteY1" fmla="*/ 130629 h 432707"/>
                  <a:gd name="connsiteX2" fmla="*/ 229961 w 461283"/>
                  <a:gd name="connsiteY2" fmla="*/ 238125 h 432707"/>
                  <a:gd name="connsiteX3" fmla="*/ 345622 w 461283"/>
                  <a:gd name="connsiteY3" fmla="*/ 0 h 432707"/>
                  <a:gd name="connsiteX4" fmla="*/ 461283 w 461283"/>
                  <a:gd name="connsiteY4" fmla="*/ 140154 h 432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283" h="432707">
                    <a:moveTo>
                      <a:pt x="0" y="432707"/>
                    </a:moveTo>
                    <a:lnTo>
                      <a:pt x="112940" y="130629"/>
                    </a:lnTo>
                    <a:lnTo>
                      <a:pt x="229961" y="238125"/>
                    </a:lnTo>
                    <a:lnTo>
                      <a:pt x="345622" y="0"/>
                    </a:lnTo>
                    <a:lnTo>
                      <a:pt x="461283" y="140154"/>
                    </a:lnTo>
                  </a:path>
                </a:pathLst>
              </a:custGeom>
              <a:noFill/>
              <a:ln w="19050" cap="sq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kern="0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977719-F1B2-4A9D-8F17-7D106DE6D1F1}"/>
                </a:ext>
              </a:extLst>
            </p:cNvPr>
            <p:cNvGrpSpPr/>
            <p:nvPr/>
          </p:nvGrpSpPr>
          <p:grpSpPr>
            <a:xfrm>
              <a:off x="11047639" y="2626773"/>
              <a:ext cx="255815" cy="141476"/>
              <a:chOff x="11047639" y="2519725"/>
              <a:chExt cx="255815" cy="141476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375684E-9667-4CC8-B757-EC726C2D5EAD}"/>
                  </a:ext>
                </a:extLst>
              </p:cNvPr>
              <p:cNvCxnSpPr/>
              <p:nvPr/>
            </p:nvCxnSpPr>
            <p:spPr>
              <a:xfrm>
                <a:off x="11047639" y="2519725"/>
                <a:ext cx="255815" cy="0"/>
              </a:xfrm>
              <a:prstGeom prst="line">
                <a:avLst/>
              </a:prstGeom>
              <a:noFill/>
              <a:ln w="19050" cap="sq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0B3C32E-F045-484D-8309-4FEBFFB75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7639" y="2590463"/>
                <a:ext cx="177052" cy="0"/>
              </a:xfrm>
              <a:prstGeom prst="line">
                <a:avLst/>
              </a:prstGeom>
              <a:noFill/>
              <a:ln w="19050" cap="sq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7068D9A-6DB5-4FFE-AA5D-834AE74A8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7639" y="2661201"/>
                <a:ext cx="227240" cy="0"/>
              </a:xfrm>
              <a:prstGeom prst="line">
                <a:avLst/>
              </a:prstGeom>
              <a:noFill/>
              <a:ln w="19050" cap="sq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D2C3AE-BA37-45FD-9310-2CE10D9CA79A}"/>
              </a:ext>
            </a:extLst>
          </p:cNvPr>
          <p:cNvSpPr txBox="1"/>
          <p:nvPr/>
        </p:nvSpPr>
        <p:spPr>
          <a:xfrm>
            <a:off x="7780882" y="2309398"/>
            <a:ext cx="245580" cy="18928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604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5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DE8F97-CB51-4F5F-B870-7FE05FE7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598" y="457200"/>
            <a:ext cx="7268804" cy="1107996"/>
          </a:xfrm>
        </p:spPr>
        <p:txBody>
          <a:bodyPr/>
          <a:lstStyle/>
          <a:p>
            <a:pPr algn="ctr"/>
            <a:r>
              <a:rPr lang="en-US" dirty="0"/>
              <a:t>SQL Server 2019 enables intelligence over all your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5CC02B-7C72-4AD4-BB26-8732125AF758}"/>
              </a:ext>
            </a:extLst>
          </p:cNvPr>
          <p:cNvGrpSpPr/>
          <p:nvPr/>
        </p:nvGrpSpPr>
        <p:grpSpPr>
          <a:xfrm>
            <a:off x="8186056" y="2765726"/>
            <a:ext cx="3599376" cy="2351280"/>
            <a:chOff x="8186056" y="2765726"/>
            <a:chExt cx="3599376" cy="23512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5AED02-FEDC-49E8-A583-25A593B1A868}"/>
                </a:ext>
              </a:extLst>
            </p:cNvPr>
            <p:cNvSpPr/>
            <p:nvPr/>
          </p:nvSpPr>
          <p:spPr bwMode="auto">
            <a:xfrm>
              <a:off x="8186056" y="3979964"/>
              <a:ext cx="3548743" cy="1137042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Build intelligent apps and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with all your data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5B35073E-85B7-46FC-AEBC-5A3E7C8CD3E3}"/>
                </a:ext>
              </a:extLst>
            </p:cNvPr>
            <p:cNvSpPr txBox="1">
              <a:spLocks/>
            </p:cNvSpPr>
            <p:nvPr/>
          </p:nvSpPr>
          <p:spPr>
            <a:xfrm>
              <a:off x="8233849" y="3852028"/>
              <a:ext cx="3551583" cy="406265"/>
            </a:xfrm>
            <a:prstGeom prst="rect">
              <a:avLst/>
            </a:prstGeom>
          </p:spPr>
          <p:txBody>
            <a:bodyPr vert="horz" wrap="square" lIns="146304" tIns="91440" rIns="146304" bIns="91440" rtlCol="0" anchor="b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Analyzing all data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9C4754-E227-4B93-B5CE-145904BE9C41}"/>
                </a:ext>
              </a:extLst>
            </p:cNvPr>
            <p:cNvGrpSpPr/>
            <p:nvPr/>
          </p:nvGrpSpPr>
          <p:grpSpPr>
            <a:xfrm>
              <a:off x="9592590" y="2765726"/>
              <a:ext cx="777194" cy="791497"/>
              <a:chOff x="9592590" y="2984090"/>
              <a:chExt cx="777194" cy="79149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8E9DB4B-59D9-4D05-B1D7-BA648851E697}"/>
                  </a:ext>
                </a:extLst>
              </p:cNvPr>
              <p:cNvSpPr/>
              <p:nvPr/>
            </p:nvSpPr>
            <p:spPr bwMode="auto">
              <a:xfrm>
                <a:off x="9592590" y="3400884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C1F7EA-AC35-424C-9C89-9DD048B54EB7}"/>
                  </a:ext>
                </a:extLst>
              </p:cNvPr>
              <p:cNvSpPr/>
              <p:nvPr/>
            </p:nvSpPr>
            <p:spPr bwMode="auto">
              <a:xfrm>
                <a:off x="9726197" y="3400884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56713C-025F-43D7-B1F6-D7A37BC9870F}"/>
                  </a:ext>
                </a:extLst>
              </p:cNvPr>
              <p:cNvSpPr/>
              <p:nvPr/>
            </p:nvSpPr>
            <p:spPr bwMode="auto">
              <a:xfrm>
                <a:off x="9859804" y="3400884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BFA91EA-FF72-4509-9C7B-AC1BF530474E}"/>
                  </a:ext>
                </a:extLst>
              </p:cNvPr>
              <p:cNvSpPr/>
              <p:nvPr/>
            </p:nvSpPr>
            <p:spPr bwMode="auto">
              <a:xfrm>
                <a:off x="9592590" y="3538509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F29617-F6A3-4DCA-A03E-36DF453A2CAA}"/>
                  </a:ext>
                </a:extLst>
              </p:cNvPr>
              <p:cNvSpPr/>
              <p:nvPr/>
            </p:nvSpPr>
            <p:spPr bwMode="auto">
              <a:xfrm>
                <a:off x="9726197" y="3538509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D035457-C2C2-449D-9646-764E29102EA1}"/>
                  </a:ext>
                </a:extLst>
              </p:cNvPr>
              <p:cNvSpPr/>
              <p:nvPr/>
            </p:nvSpPr>
            <p:spPr bwMode="auto">
              <a:xfrm>
                <a:off x="9859804" y="3538509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3F2354-8E5C-4128-A2FE-D28FD64DA92F}"/>
                  </a:ext>
                </a:extLst>
              </p:cNvPr>
              <p:cNvSpPr/>
              <p:nvPr/>
            </p:nvSpPr>
            <p:spPr bwMode="auto">
              <a:xfrm>
                <a:off x="9592590" y="367513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9976CD-8F5C-4738-B27D-538549C980B5}"/>
                  </a:ext>
                </a:extLst>
              </p:cNvPr>
              <p:cNvSpPr/>
              <p:nvPr/>
            </p:nvSpPr>
            <p:spPr bwMode="auto">
              <a:xfrm>
                <a:off x="9726197" y="367513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428E65C-1FF9-40B0-8405-9A7B063730A2}"/>
                  </a:ext>
                </a:extLst>
              </p:cNvPr>
              <p:cNvSpPr/>
              <p:nvPr/>
            </p:nvSpPr>
            <p:spPr bwMode="auto">
              <a:xfrm>
                <a:off x="9859804" y="3675130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2028A3-285B-41BE-889D-F3847E80BAF0}"/>
                  </a:ext>
                </a:extLst>
              </p:cNvPr>
              <p:cNvSpPr/>
              <p:nvPr/>
            </p:nvSpPr>
            <p:spPr bwMode="auto">
              <a:xfrm>
                <a:off x="10002114" y="3400884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513ECD-5D64-41A6-8262-8C608AA805B9}"/>
                  </a:ext>
                </a:extLst>
              </p:cNvPr>
              <p:cNvSpPr/>
              <p:nvPr/>
            </p:nvSpPr>
            <p:spPr bwMode="auto">
              <a:xfrm>
                <a:off x="10135720" y="3400884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5F641E-58DD-49B8-B56B-9A0A3A736687}"/>
                  </a:ext>
                </a:extLst>
              </p:cNvPr>
              <p:cNvSpPr/>
              <p:nvPr/>
            </p:nvSpPr>
            <p:spPr bwMode="auto">
              <a:xfrm>
                <a:off x="10269327" y="3400884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F5510C-E1B1-47F9-B638-926CDFF97516}"/>
                  </a:ext>
                </a:extLst>
              </p:cNvPr>
              <p:cNvSpPr/>
              <p:nvPr/>
            </p:nvSpPr>
            <p:spPr bwMode="auto">
              <a:xfrm>
                <a:off x="10002114" y="3538509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ACAEE9-C4B7-4B0C-87C0-DA3564E3D5BD}"/>
                  </a:ext>
                </a:extLst>
              </p:cNvPr>
              <p:cNvSpPr/>
              <p:nvPr/>
            </p:nvSpPr>
            <p:spPr bwMode="auto">
              <a:xfrm>
                <a:off x="10135720" y="3538509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0576BC-7DCB-4DE5-9CEC-03A7703D40C0}"/>
                  </a:ext>
                </a:extLst>
              </p:cNvPr>
              <p:cNvSpPr/>
              <p:nvPr/>
            </p:nvSpPr>
            <p:spPr bwMode="auto">
              <a:xfrm>
                <a:off x="10269327" y="3538509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93B8A9-B215-489E-AA8E-E0E25D451BB1}"/>
                  </a:ext>
                </a:extLst>
              </p:cNvPr>
              <p:cNvSpPr/>
              <p:nvPr/>
            </p:nvSpPr>
            <p:spPr bwMode="auto">
              <a:xfrm>
                <a:off x="10002114" y="367513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F153F5-0D0D-47A5-AE98-8725868479A0}"/>
                  </a:ext>
                </a:extLst>
              </p:cNvPr>
              <p:cNvSpPr/>
              <p:nvPr/>
            </p:nvSpPr>
            <p:spPr bwMode="auto">
              <a:xfrm>
                <a:off x="10135720" y="367513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BCA161-52E5-4AA5-B23B-34F46B60477A}"/>
                  </a:ext>
                </a:extLst>
              </p:cNvPr>
              <p:cNvSpPr/>
              <p:nvPr/>
            </p:nvSpPr>
            <p:spPr bwMode="auto">
              <a:xfrm>
                <a:off x="10269327" y="3675130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7EA696A-1FC5-49D6-93B3-1C9ED0BF8EC2}"/>
                  </a:ext>
                </a:extLst>
              </p:cNvPr>
              <p:cNvSpPr/>
              <p:nvPr/>
            </p:nvSpPr>
            <p:spPr bwMode="auto">
              <a:xfrm>
                <a:off x="9592590" y="2984090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B3B4B3-7F4A-4E77-8695-A1755B479FE5}"/>
                  </a:ext>
                </a:extLst>
              </p:cNvPr>
              <p:cNvSpPr/>
              <p:nvPr/>
            </p:nvSpPr>
            <p:spPr bwMode="auto">
              <a:xfrm>
                <a:off x="9726197" y="298409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783EEE-7340-4054-8A94-A82749444E35}"/>
                  </a:ext>
                </a:extLst>
              </p:cNvPr>
              <p:cNvSpPr/>
              <p:nvPr/>
            </p:nvSpPr>
            <p:spPr bwMode="auto">
              <a:xfrm>
                <a:off x="9859804" y="298409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21D39FF-AE2C-46E0-9072-9CE5A80C8CD4}"/>
                  </a:ext>
                </a:extLst>
              </p:cNvPr>
              <p:cNvSpPr/>
              <p:nvPr/>
            </p:nvSpPr>
            <p:spPr bwMode="auto">
              <a:xfrm>
                <a:off x="9592590" y="3121715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A7D2D2-54CF-4A90-9329-77551E6980B5}"/>
                  </a:ext>
                </a:extLst>
              </p:cNvPr>
              <p:cNvSpPr/>
              <p:nvPr/>
            </p:nvSpPr>
            <p:spPr bwMode="auto">
              <a:xfrm>
                <a:off x="9726197" y="3121715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9F30C6-CDB2-41B1-80BC-C28BFD976555}"/>
                  </a:ext>
                </a:extLst>
              </p:cNvPr>
              <p:cNvSpPr/>
              <p:nvPr/>
            </p:nvSpPr>
            <p:spPr bwMode="auto">
              <a:xfrm>
                <a:off x="9859804" y="3121715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616C4EE-B9DF-43FF-BE7B-0DDAFE85497A}"/>
                  </a:ext>
                </a:extLst>
              </p:cNvPr>
              <p:cNvSpPr/>
              <p:nvPr/>
            </p:nvSpPr>
            <p:spPr bwMode="auto">
              <a:xfrm>
                <a:off x="9592590" y="3258336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AF6BFE0-2EE4-482A-B46B-445E8709EE59}"/>
                  </a:ext>
                </a:extLst>
              </p:cNvPr>
              <p:cNvSpPr/>
              <p:nvPr/>
            </p:nvSpPr>
            <p:spPr bwMode="auto">
              <a:xfrm>
                <a:off x="9726197" y="3258336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CB01DD-498B-4CD0-8B88-54E7B1333BDC}"/>
                  </a:ext>
                </a:extLst>
              </p:cNvPr>
              <p:cNvSpPr/>
              <p:nvPr/>
            </p:nvSpPr>
            <p:spPr bwMode="auto">
              <a:xfrm>
                <a:off x="9859804" y="3258336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F6059CE-54E1-4DD5-BBF0-34753778ACB4}"/>
                  </a:ext>
                </a:extLst>
              </p:cNvPr>
              <p:cNvSpPr/>
              <p:nvPr/>
            </p:nvSpPr>
            <p:spPr bwMode="auto">
              <a:xfrm>
                <a:off x="10002114" y="2984090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5D2929-C9C0-4996-8EE2-9DC62C4EA5DD}"/>
                  </a:ext>
                </a:extLst>
              </p:cNvPr>
              <p:cNvSpPr/>
              <p:nvPr/>
            </p:nvSpPr>
            <p:spPr bwMode="auto">
              <a:xfrm>
                <a:off x="10135720" y="298409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D7C5E2-29B0-45F7-8616-7E73B1A9FEC7}"/>
                  </a:ext>
                </a:extLst>
              </p:cNvPr>
              <p:cNvSpPr/>
              <p:nvPr/>
            </p:nvSpPr>
            <p:spPr bwMode="auto">
              <a:xfrm>
                <a:off x="10269327" y="2984090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77F019A-8390-497A-8FC5-00DEE4E87A29}"/>
                  </a:ext>
                </a:extLst>
              </p:cNvPr>
              <p:cNvSpPr/>
              <p:nvPr/>
            </p:nvSpPr>
            <p:spPr bwMode="auto">
              <a:xfrm>
                <a:off x="10002114" y="3121715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CFE42E-DB8B-4E20-B4A2-F88677116D95}"/>
                  </a:ext>
                </a:extLst>
              </p:cNvPr>
              <p:cNvSpPr/>
              <p:nvPr/>
            </p:nvSpPr>
            <p:spPr bwMode="auto">
              <a:xfrm>
                <a:off x="10135720" y="3121715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C5981BC-860A-4A61-9570-0F012CE83A06}"/>
                  </a:ext>
                </a:extLst>
              </p:cNvPr>
              <p:cNvSpPr/>
              <p:nvPr/>
            </p:nvSpPr>
            <p:spPr bwMode="auto">
              <a:xfrm>
                <a:off x="10269327" y="3121715"/>
                <a:ext cx="100457" cy="100457"/>
              </a:xfrm>
              <a:prstGeom prst="ellipse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4CE1FF3-3F1C-4F4A-928C-7CD824A010DF}"/>
                  </a:ext>
                </a:extLst>
              </p:cNvPr>
              <p:cNvSpPr/>
              <p:nvPr/>
            </p:nvSpPr>
            <p:spPr bwMode="auto">
              <a:xfrm>
                <a:off x="10002114" y="3258336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A287D8C-9A1B-4111-9535-7D331D2675B8}"/>
                  </a:ext>
                </a:extLst>
              </p:cNvPr>
              <p:cNvSpPr/>
              <p:nvPr/>
            </p:nvSpPr>
            <p:spPr bwMode="auto">
              <a:xfrm>
                <a:off x="10135720" y="3258336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088511C-49DD-45B4-92BA-A8A60D84A923}"/>
                  </a:ext>
                </a:extLst>
              </p:cNvPr>
              <p:cNvSpPr/>
              <p:nvPr/>
            </p:nvSpPr>
            <p:spPr bwMode="auto">
              <a:xfrm>
                <a:off x="10269327" y="3258336"/>
                <a:ext cx="100457" cy="10045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2213CD-7218-4634-9369-1B3D7ACF08B5}"/>
              </a:ext>
            </a:extLst>
          </p:cNvPr>
          <p:cNvGrpSpPr/>
          <p:nvPr/>
        </p:nvGrpSpPr>
        <p:grpSpPr>
          <a:xfrm>
            <a:off x="4321629" y="2762342"/>
            <a:ext cx="3561510" cy="2354664"/>
            <a:chOff x="4321629" y="2762342"/>
            <a:chExt cx="3561510" cy="235466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8C4160-8AE0-4D87-8263-686A750230AB}"/>
                </a:ext>
              </a:extLst>
            </p:cNvPr>
            <p:cNvSpPr/>
            <p:nvPr/>
          </p:nvSpPr>
          <p:spPr bwMode="auto">
            <a:xfrm>
              <a:off x="4321629" y="3979964"/>
              <a:ext cx="3548742" cy="1137042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Easily and securely manage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big and small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F4587CDA-D8BC-4E96-A853-9FA6C4A67859}"/>
                </a:ext>
              </a:extLst>
            </p:cNvPr>
            <p:cNvSpPr txBox="1">
              <a:spLocks/>
            </p:cNvSpPr>
            <p:nvPr/>
          </p:nvSpPr>
          <p:spPr>
            <a:xfrm>
              <a:off x="4331557" y="3852028"/>
              <a:ext cx="3551582" cy="406265"/>
            </a:xfrm>
            <a:prstGeom prst="rect">
              <a:avLst/>
            </a:prstGeom>
          </p:spPr>
          <p:txBody>
            <a:bodyPr vert="horz" wrap="square" lIns="146304" tIns="91440" rIns="146304" bIns="91440" rtlCol="0" anchor="b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78D7"/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Managing all data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001C2F-0F82-4B5E-BCB4-1F3BACA68AE8}"/>
                </a:ext>
              </a:extLst>
            </p:cNvPr>
            <p:cNvGrpSpPr/>
            <p:nvPr/>
          </p:nvGrpSpPr>
          <p:grpSpPr>
            <a:xfrm>
              <a:off x="5528527" y="2762342"/>
              <a:ext cx="1133101" cy="811459"/>
              <a:chOff x="5578683" y="2980706"/>
              <a:chExt cx="1133101" cy="81145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68C1F12-4C47-418D-9EF7-141816482C18}"/>
                  </a:ext>
                </a:extLst>
              </p:cNvPr>
              <p:cNvGrpSpPr/>
              <p:nvPr/>
            </p:nvGrpSpPr>
            <p:grpSpPr>
              <a:xfrm>
                <a:off x="5763445" y="2980706"/>
                <a:ext cx="948339" cy="811459"/>
                <a:chOff x="6960627" y="2819400"/>
                <a:chExt cx="1078967" cy="972765"/>
              </a:xfrm>
            </p:grpSpPr>
            <p:sp>
              <p:nvSpPr>
                <p:cNvPr id="56" name="Rectangle 165">
                  <a:extLst>
                    <a:ext uri="{FF2B5EF4-FFF2-40B4-BE49-F238E27FC236}">
                      <a16:creationId xmlns:a16="http://schemas.microsoft.com/office/drawing/2014/main" id="{241F895E-4ED0-4934-95B9-7FD666ADF2A5}"/>
                    </a:ext>
                  </a:extLst>
                </p:cNvPr>
                <p:cNvSpPr/>
                <p:nvPr/>
              </p:nvSpPr>
              <p:spPr bwMode="auto">
                <a:xfrm>
                  <a:off x="6960627" y="3232478"/>
                  <a:ext cx="1078967" cy="1466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166">
                  <a:extLst>
                    <a:ext uri="{FF2B5EF4-FFF2-40B4-BE49-F238E27FC236}">
                      <a16:creationId xmlns:a16="http://schemas.microsoft.com/office/drawing/2014/main" id="{63A39DCD-C255-4D02-B4B2-A2D50F3670EB}"/>
                    </a:ext>
                  </a:extLst>
                </p:cNvPr>
                <p:cNvSpPr/>
                <p:nvPr/>
              </p:nvSpPr>
              <p:spPr bwMode="auto">
                <a:xfrm>
                  <a:off x="6960627" y="3439017"/>
                  <a:ext cx="1078967" cy="1466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Rectangle 167">
                  <a:extLst>
                    <a:ext uri="{FF2B5EF4-FFF2-40B4-BE49-F238E27FC236}">
                      <a16:creationId xmlns:a16="http://schemas.microsoft.com/office/drawing/2014/main" id="{FCB9313E-CCD8-497E-96E0-21EBCB79DF01}"/>
                    </a:ext>
                  </a:extLst>
                </p:cNvPr>
                <p:cNvSpPr/>
                <p:nvPr/>
              </p:nvSpPr>
              <p:spPr bwMode="auto">
                <a:xfrm>
                  <a:off x="6960627" y="3645558"/>
                  <a:ext cx="1078967" cy="1466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168">
                  <a:extLst>
                    <a:ext uri="{FF2B5EF4-FFF2-40B4-BE49-F238E27FC236}">
                      <a16:creationId xmlns:a16="http://schemas.microsoft.com/office/drawing/2014/main" id="{9791A3AF-A405-4E78-B8B8-AFA3EF071EFB}"/>
                    </a:ext>
                  </a:extLst>
                </p:cNvPr>
                <p:cNvSpPr/>
                <p:nvPr/>
              </p:nvSpPr>
              <p:spPr bwMode="auto">
                <a:xfrm>
                  <a:off x="6960627" y="3025939"/>
                  <a:ext cx="1078967" cy="1466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Rectangle 169">
                  <a:extLst>
                    <a:ext uri="{FF2B5EF4-FFF2-40B4-BE49-F238E27FC236}">
                      <a16:creationId xmlns:a16="http://schemas.microsoft.com/office/drawing/2014/main" id="{EFF4D2AE-43AB-445C-BD0F-6CB9A829CA12}"/>
                    </a:ext>
                  </a:extLst>
                </p:cNvPr>
                <p:cNvSpPr/>
                <p:nvPr/>
              </p:nvSpPr>
              <p:spPr bwMode="auto">
                <a:xfrm>
                  <a:off x="6960627" y="2819400"/>
                  <a:ext cx="1078967" cy="1466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15246EB-47A8-410A-AAA5-11F8C0F7B6BB}"/>
                  </a:ext>
                </a:extLst>
              </p:cNvPr>
              <p:cNvGrpSpPr/>
              <p:nvPr/>
            </p:nvGrpSpPr>
            <p:grpSpPr>
              <a:xfrm>
                <a:off x="5578683" y="2980706"/>
                <a:ext cx="118872" cy="811459"/>
                <a:chOff x="6960627" y="2819400"/>
                <a:chExt cx="1078967" cy="972765"/>
              </a:xfrm>
            </p:grpSpPr>
            <p:sp>
              <p:nvSpPr>
                <p:cNvPr id="51" name="Rectangle 177">
                  <a:extLst>
                    <a:ext uri="{FF2B5EF4-FFF2-40B4-BE49-F238E27FC236}">
                      <a16:creationId xmlns:a16="http://schemas.microsoft.com/office/drawing/2014/main" id="{3DB5DB1F-F2F0-4422-8687-A1EB9D87CFE8}"/>
                    </a:ext>
                  </a:extLst>
                </p:cNvPr>
                <p:cNvSpPr/>
                <p:nvPr/>
              </p:nvSpPr>
              <p:spPr bwMode="auto">
                <a:xfrm>
                  <a:off x="6960627" y="3232478"/>
                  <a:ext cx="1078967" cy="146607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Rectangle 178">
                  <a:extLst>
                    <a:ext uri="{FF2B5EF4-FFF2-40B4-BE49-F238E27FC236}">
                      <a16:creationId xmlns:a16="http://schemas.microsoft.com/office/drawing/2014/main" id="{CBC25B5F-D183-4A50-8EA7-CDDDC814D930}"/>
                    </a:ext>
                  </a:extLst>
                </p:cNvPr>
                <p:cNvSpPr/>
                <p:nvPr/>
              </p:nvSpPr>
              <p:spPr bwMode="auto">
                <a:xfrm>
                  <a:off x="6960627" y="3439017"/>
                  <a:ext cx="1078967" cy="146607"/>
                </a:xfrm>
                <a:prstGeom prst="ellipse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3" name="Rectangle 179">
                  <a:extLst>
                    <a:ext uri="{FF2B5EF4-FFF2-40B4-BE49-F238E27FC236}">
                      <a16:creationId xmlns:a16="http://schemas.microsoft.com/office/drawing/2014/main" id="{660E6B2C-9F71-4FA8-BE79-B681EB77D52A}"/>
                    </a:ext>
                  </a:extLst>
                </p:cNvPr>
                <p:cNvSpPr/>
                <p:nvPr/>
              </p:nvSpPr>
              <p:spPr bwMode="auto">
                <a:xfrm>
                  <a:off x="6960627" y="3645558"/>
                  <a:ext cx="1078967" cy="146607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Rectangle 180">
                  <a:extLst>
                    <a:ext uri="{FF2B5EF4-FFF2-40B4-BE49-F238E27FC236}">
                      <a16:creationId xmlns:a16="http://schemas.microsoft.com/office/drawing/2014/main" id="{AF75209A-3F1B-4503-8E08-A9D5DDD1C2C6}"/>
                    </a:ext>
                  </a:extLst>
                </p:cNvPr>
                <p:cNvSpPr/>
                <p:nvPr/>
              </p:nvSpPr>
              <p:spPr bwMode="auto">
                <a:xfrm>
                  <a:off x="6960627" y="3025939"/>
                  <a:ext cx="1078967" cy="146607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Rectangle 181">
                  <a:extLst>
                    <a:ext uri="{FF2B5EF4-FFF2-40B4-BE49-F238E27FC236}">
                      <a16:creationId xmlns:a16="http://schemas.microsoft.com/office/drawing/2014/main" id="{1C484E72-41E7-4976-893D-A1468969E43A}"/>
                    </a:ext>
                  </a:extLst>
                </p:cNvPr>
                <p:cNvSpPr/>
                <p:nvPr/>
              </p:nvSpPr>
              <p:spPr bwMode="auto">
                <a:xfrm>
                  <a:off x="6960627" y="2819400"/>
                  <a:ext cx="1078967" cy="146607"/>
                </a:xfrm>
                <a:prstGeom prst="ellipse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DDED5F4-C4A4-4591-A925-529229ADDB87}"/>
              </a:ext>
            </a:extLst>
          </p:cNvPr>
          <p:cNvSpPr txBox="1"/>
          <p:nvPr/>
        </p:nvSpPr>
        <p:spPr>
          <a:xfrm>
            <a:off x="1049572" y="5929312"/>
            <a:ext cx="10092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Simplified management and analysis through a unified deployment, governance, and tooling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4AC95D-1ACD-434F-AE0D-B5CC0B5FD144}"/>
              </a:ext>
            </a:extLst>
          </p:cNvPr>
          <p:cNvGrpSpPr/>
          <p:nvPr/>
        </p:nvGrpSpPr>
        <p:grpSpPr>
          <a:xfrm>
            <a:off x="457200" y="5202068"/>
            <a:ext cx="11273952" cy="346980"/>
            <a:chOff x="457200" y="5592008"/>
            <a:chExt cx="11273952" cy="352842"/>
          </a:xfrm>
        </p:grpSpPr>
        <p:sp>
          <p:nvSpPr>
            <p:cNvPr id="63" name="Freeform 230">
              <a:extLst>
                <a:ext uri="{FF2B5EF4-FFF2-40B4-BE49-F238E27FC236}">
                  <a16:creationId xmlns:a16="http://schemas.microsoft.com/office/drawing/2014/main" id="{9D30DFF0-3F29-45D6-8BB8-03E950655505}"/>
                </a:ext>
              </a:extLst>
            </p:cNvPr>
            <p:cNvSpPr/>
            <p:nvPr/>
          </p:nvSpPr>
          <p:spPr bwMode="auto">
            <a:xfrm>
              <a:off x="457200" y="5592008"/>
              <a:ext cx="11273952" cy="118937"/>
            </a:xfrm>
            <a:custGeom>
              <a:avLst/>
              <a:gdLst>
                <a:gd name="connsiteX0" fmla="*/ 0 w 6119446"/>
                <a:gd name="connsiteY0" fmla="*/ 0 h 464234"/>
                <a:gd name="connsiteX1" fmla="*/ 0 w 6119446"/>
                <a:gd name="connsiteY1" fmla="*/ 464234 h 464234"/>
                <a:gd name="connsiteX2" fmla="*/ 6119446 w 6119446"/>
                <a:gd name="connsiteY2" fmla="*/ 464234 h 464234"/>
                <a:gd name="connsiteX3" fmla="*/ 6119446 w 6119446"/>
                <a:gd name="connsiteY3" fmla="*/ 14068 h 46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9446" h="464234">
                  <a:moveTo>
                    <a:pt x="0" y="0"/>
                  </a:moveTo>
                  <a:lnTo>
                    <a:pt x="0" y="464234"/>
                  </a:lnTo>
                  <a:lnTo>
                    <a:pt x="6119446" y="464234"/>
                  </a:lnTo>
                  <a:lnTo>
                    <a:pt x="6119446" y="14068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4FAC13A-A91B-4C9C-9006-101424983451}"/>
                </a:ext>
              </a:extLst>
            </p:cNvPr>
            <p:cNvCxnSpPr/>
            <p:nvPr/>
          </p:nvCxnSpPr>
          <p:spPr>
            <a:xfrm>
              <a:off x="6096000" y="5710947"/>
              <a:ext cx="0" cy="233903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ABA028B-C572-48D1-BEC3-B81EA1ABDBF0}"/>
              </a:ext>
            </a:extLst>
          </p:cNvPr>
          <p:cNvGrpSpPr/>
          <p:nvPr/>
        </p:nvGrpSpPr>
        <p:grpSpPr>
          <a:xfrm>
            <a:off x="391886" y="2652675"/>
            <a:ext cx="3578624" cy="2464331"/>
            <a:chOff x="391886" y="2652675"/>
            <a:chExt cx="3578624" cy="24643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6E64B27-AA40-47F5-BD58-AFE2B686D3A1}"/>
                </a:ext>
              </a:extLst>
            </p:cNvPr>
            <p:cNvGrpSpPr/>
            <p:nvPr/>
          </p:nvGrpSpPr>
          <p:grpSpPr>
            <a:xfrm>
              <a:off x="391886" y="3834775"/>
              <a:ext cx="3578624" cy="1282231"/>
              <a:chOff x="391886" y="3834775"/>
              <a:chExt cx="3578624" cy="1282231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519267-2633-45B3-BD44-6F5F992B0C21}"/>
                  </a:ext>
                </a:extLst>
              </p:cNvPr>
              <p:cNvSpPr/>
              <p:nvPr/>
            </p:nvSpPr>
            <p:spPr bwMode="auto">
              <a:xfrm>
                <a:off x="391886" y="3979964"/>
                <a:ext cx="3548743" cy="1137042"/>
              </a:xfrm>
              <a:prstGeom prst="rect">
                <a:avLst/>
              </a:prstGeom>
              <a:noFill/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Unified access to all your data with unparalleled performance</a:t>
                </a:r>
              </a:p>
            </p:txBody>
          </p:sp>
          <p:sp>
            <p:nvSpPr>
              <p:cNvPr id="69" name="Text Placeholder 3">
                <a:extLst>
                  <a:ext uri="{FF2B5EF4-FFF2-40B4-BE49-F238E27FC236}">
                    <a16:creationId xmlns:a16="http://schemas.microsoft.com/office/drawing/2014/main" id="{888ACFC1-7C9D-43BF-8B34-437388509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927" y="3834775"/>
                <a:ext cx="3551583" cy="430887"/>
              </a:xfrm>
              <a:prstGeom prst="rect">
                <a:avLst/>
              </a:prstGeom>
            </p:spPr>
            <p:txBody>
              <a:bodyPr vert="horz" wrap="square" lIns="146304" tIns="91440" rIns="146304" bIns="91440" rtlCol="0" anchor="b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800"/>
                  </a:spcAft>
                  <a:buClr>
                    <a:srgbClr val="0078D7"/>
                  </a:buClr>
                  <a:buSzPct val="90000"/>
                  <a:buFont typeface="Arial" pitchFamily="34" charset="0"/>
                  <a:buNone/>
                  <a:tabLst/>
                  <a:defRPr lang="en-US" sz="1800" kern="1200" spc="0" baseline="0" dirty="0">
                    <a:solidFill>
                      <a:schemeClr val="tx2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rgbClr val="0078D7"/>
                  </a:buClr>
                  <a:buSzPct val="90000"/>
                  <a:buFont typeface="Arial" pitchFamily="34" charset="0"/>
                  <a:buNone/>
                  <a:tabLst/>
                  <a:defRPr lang="en-US" sz="1400" kern="1200" spc="0" baseline="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784338" marR="0" indent="-224097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78D7"/>
                  </a:buClr>
                  <a:buSzPct val="90000"/>
                  <a:buFont typeface="Arial" pitchFamily="34" charset="0"/>
                  <a:buChar char="•"/>
                  <a:tabLst/>
                  <a:defRPr sz="1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08435" marR="0" indent="-224097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78D7"/>
                  </a:buClr>
                  <a:buSzPct val="90000"/>
                  <a:buFont typeface="Arial" pitchFamily="34" charset="0"/>
                  <a:buChar char="•"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32531" marR="0" indent="-224097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78D7"/>
                  </a:buClr>
                  <a:buSzPct val="90000"/>
                  <a:buFont typeface="Arial" pitchFamily="34" charset="0"/>
                  <a:buChar char="•"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Integrating all data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5F0B72A-3DE5-4A06-AA26-3376FBB46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359" y="2652675"/>
              <a:ext cx="991968" cy="991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8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6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A561-81A5-4EF9-9EEF-4DF5F74D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on a unified data services platform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25D09-FCD9-4EF2-852C-5331F529B292}"/>
              </a:ext>
            </a:extLst>
          </p:cNvPr>
          <p:cNvSpPr txBox="1"/>
          <p:nvPr/>
        </p:nvSpPr>
        <p:spPr>
          <a:xfrm>
            <a:off x="2005871" y="1917845"/>
            <a:ext cx="920115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to all of your data</a:t>
            </a:r>
          </a:p>
          <a:p>
            <a:pPr algn="l"/>
            <a:r>
              <a:rPr lang="en-US" sz="1800" b="1" dirty="0">
                <a:solidFill>
                  <a:schemeClr val="accent1"/>
                </a:solidFill>
              </a:rPr>
              <a:t>Including Relational, noSQL, Hadoop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CD7ADF-88A8-4990-8817-A50391B2ABFE}"/>
              </a:ext>
            </a:extLst>
          </p:cNvPr>
          <p:cNvSpPr txBox="1"/>
          <p:nvPr/>
        </p:nvSpPr>
        <p:spPr>
          <a:xfrm>
            <a:off x="2005871" y="3287239"/>
            <a:ext cx="920115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intelligence from all your data 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Using Apache Spark and SQL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F2E157-686A-4BD2-BBE0-8B77D931134B}"/>
              </a:ext>
            </a:extLst>
          </p:cNvPr>
          <p:cNvSpPr txBox="1"/>
          <p:nvPr/>
        </p:nvSpPr>
        <p:spPr>
          <a:xfrm>
            <a:off x="2005871" y="4656633"/>
            <a:ext cx="920115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 this through a single pane of glass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With Azure Data Studio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A464A1D-EDE2-4DA1-8812-64EA2E0CE78B}"/>
              </a:ext>
            </a:extLst>
          </p:cNvPr>
          <p:cNvCxnSpPr>
            <a:cxnSpLocks/>
          </p:cNvCxnSpPr>
          <p:nvPr/>
        </p:nvCxnSpPr>
        <p:spPr>
          <a:xfrm flipV="1">
            <a:off x="1012980" y="2326700"/>
            <a:ext cx="38046" cy="180229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1D01A7-3C22-4C5A-AEDC-EFAB108E6805}"/>
              </a:ext>
            </a:extLst>
          </p:cNvPr>
          <p:cNvCxnSpPr>
            <a:cxnSpLocks/>
          </p:cNvCxnSpPr>
          <p:nvPr/>
        </p:nvCxnSpPr>
        <p:spPr>
          <a:xfrm flipH="1" flipV="1">
            <a:off x="1089461" y="2310482"/>
            <a:ext cx="157461" cy="112470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93B32D5-FAF9-4090-82FF-C59B20E1E465}"/>
              </a:ext>
            </a:extLst>
          </p:cNvPr>
          <p:cNvCxnSpPr>
            <a:cxnSpLocks/>
          </p:cNvCxnSpPr>
          <p:nvPr/>
        </p:nvCxnSpPr>
        <p:spPr>
          <a:xfrm flipH="1">
            <a:off x="1099959" y="2286488"/>
            <a:ext cx="257937" cy="1500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0F21D6-5974-4D0E-8B62-A42DD0E4FD82}"/>
              </a:ext>
            </a:extLst>
          </p:cNvPr>
          <p:cNvCxnSpPr>
            <a:cxnSpLocks/>
          </p:cNvCxnSpPr>
          <p:nvPr/>
        </p:nvCxnSpPr>
        <p:spPr>
          <a:xfrm flipH="1">
            <a:off x="860019" y="2305983"/>
            <a:ext cx="161959" cy="92975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8813C0-E051-437B-A1CF-361753EDDF13}"/>
              </a:ext>
            </a:extLst>
          </p:cNvPr>
          <p:cNvCxnSpPr>
            <a:cxnSpLocks/>
          </p:cNvCxnSpPr>
          <p:nvPr/>
        </p:nvCxnSpPr>
        <p:spPr>
          <a:xfrm flipH="1" flipV="1">
            <a:off x="725052" y="2198387"/>
            <a:ext cx="289053" cy="77604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AAF3362-6A2C-4A1D-ACF3-4A12439F3461}"/>
              </a:ext>
            </a:extLst>
          </p:cNvPr>
          <p:cNvCxnSpPr>
            <a:cxnSpLocks/>
          </p:cNvCxnSpPr>
          <p:nvPr/>
        </p:nvCxnSpPr>
        <p:spPr>
          <a:xfrm flipH="1" flipV="1">
            <a:off x="852145" y="2030807"/>
            <a:ext cx="175456" cy="220441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2B9460-2B36-4A87-AE53-80542645E73A}"/>
              </a:ext>
            </a:extLst>
          </p:cNvPr>
          <p:cNvCxnSpPr>
            <a:cxnSpLocks/>
          </p:cNvCxnSpPr>
          <p:nvPr/>
        </p:nvCxnSpPr>
        <p:spPr>
          <a:xfrm flipV="1">
            <a:off x="1074465" y="1965574"/>
            <a:ext cx="110972" cy="277426"/>
          </a:xfrm>
          <a:prstGeom prst="line">
            <a:avLst/>
          </a:prstGeom>
          <a:solidFill>
            <a:srgbClr val="50E6FF"/>
          </a:solidFill>
          <a:ln w="25400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A54AA7DA-639C-42D7-B27C-DB0F77057DAC}"/>
              </a:ext>
            </a:extLst>
          </p:cNvPr>
          <p:cNvSpPr/>
          <p:nvPr/>
        </p:nvSpPr>
        <p:spPr bwMode="auto">
          <a:xfrm>
            <a:off x="996912" y="2221698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6A4118B-8368-4004-8506-25D1FB923D53}"/>
              </a:ext>
            </a:extLst>
          </p:cNvPr>
          <p:cNvSpPr/>
          <p:nvPr/>
        </p:nvSpPr>
        <p:spPr bwMode="auto">
          <a:xfrm>
            <a:off x="1340327" y="2221698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C758457-9104-4AA9-B1C1-A6AB3F863B86}"/>
              </a:ext>
            </a:extLst>
          </p:cNvPr>
          <p:cNvSpPr/>
          <p:nvPr/>
        </p:nvSpPr>
        <p:spPr bwMode="auto">
          <a:xfrm>
            <a:off x="1224006" y="2385154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A6217C5-10CD-4DCE-8027-CDB44A251CC2}"/>
              </a:ext>
            </a:extLst>
          </p:cNvPr>
          <p:cNvSpPr/>
          <p:nvPr/>
        </p:nvSpPr>
        <p:spPr bwMode="auto">
          <a:xfrm>
            <a:off x="1139376" y="1853642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B4FD8C5-88CB-4E7F-BE95-FB445407B348}"/>
              </a:ext>
            </a:extLst>
          </p:cNvPr>
          <p:cNvSpPr/>
          <p:nvPr/>
        </p:nvSpPr>
        <p:spPr bwMode="auto">
          <a:xfrm>
            <a:off x="762969" y="1930126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F0A5399-9382-4365-A123-5503A754C453}"/>
              </a:ext>
            </a:extLst>
          </p:cNvPr>
          <p:cNvSpPr/>
          <p:nvPr/>
        </p:nvSpPr>
        <p:spPr bwMode="auto">
          <a:xfrm>
            <a:off x="613460" y="2127224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3244D-8885-419C-87EC-FF945E389314}"/>
              </a:ext>
            </a:extLst>
          </p:cNvPr>
          <p:cNvSpPr/>
          <p:nvPr/>
        </p:nvSpPr>
        <p:spPr bwMode="auto">
          <a:xfrm>
            <a:off x="753316" y="2358171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369DC5A-B9F5-4602-A247-273F7FC1C0B2}"/>
              </a:ext>
            </a:extLst>
          </p:cNvPr>
          <p:cNvSpPr/>
          <p:nvPr/>
        </p:nvSpPr>
        <p:spPr bwMode="auto">
          <a:xfrm>
            <a:off x="944421" y="2492288"/>
            <a:ext cx="123034" cy="123032"/>
          </a:xfrm>
          <a:prstGeom prst="ellipse">
            <a:avLst/>
          </a:prstGeom>
          <a:solidFill>
            <a:srgbClr val="50E6FF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8CF2795-ACA0-4881-8069-B3361A7BC6EE}"/>
              </a:ext>
            </a:extLst>
          </p:cNvPr>
          <p:cNvGrpSpPr/>
          <p:nvPr/>
        </p:nvGrpSpPr>
        <p:grpSpPr>
          <a:xfrm>
            <a:off x="690091" y="4603880"/>
            <a:ext cx="819736" cy="819736"/>
            <a:chOff x="2650602" y="3285763"/>
            <a:chExt cx="2129742" cy="212974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88EF69F-95A3-461D-AF0D-EB65927BC69F}"/>
                </a:ext>
              </a:extLst>
            </p:cNvPr>
            <p:cNvSpPr/>
            <p:nvPr/>
          </p:nvSpPr>
          <p:spPr bwMode="auto">
            <a:xfrm>
              <a:off x="2650602" y="3285763"/>
              <a:ext cx="2129742" cy="2129742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B03D85-021A-46F3-8E8A-68FF0F83B751}"/>
                </a:ext>
              </a:extLst>
            </p:cNvPr>
            <p:cNvSpPr/>
            <p:nvPr/>
          </p:nvSpPr>
          <p:spPr bwMode="auto">
            <a:xfrm>
              <a:off x="2793357" y="3424659"/>
              <a:ext cx="850739" cy="850739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E161F54-F47A-49A1-990E-8A3E9ED15846}"/>
                </a:ext>
              </a:extLst>
            </p:cNvPr>
            <p:cNvSpPr/>
            <p:nvPr/>
          </p:nvSpPr>
          <p:spPr bwMode="auto">
            <a:xfrm>
              <a:off x="3786850" y="3424659"/>
              <a:ext cx="850739" cy="850739"/>
            </a:xfrm>
            <a:prstGeom prst="rect">
              <a:avLst/>
            </a:prstGeom>
            <a:solidFill>
              <a:srgbClr val="50E6FF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D97639F-1BC9-4EBC-8490-7F976472DE6C}"/>
                </a:ext>
              </a:extLst>
            </p:cNvPr>
            <p:cNvSpPr/>
            <p:nvPr/>
          </p:nvSpPr>
          <p:spPr bwMode="auto">
            <a:xfrm>
              <a:off x="2793357" y="4419600"/>
              <a:ext cx="850739" cy="850739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11B15D7-5246-4F27-BDF6-81CAA9270644}"/>
                </a:ext>
              </a:extLst>
            </p:cNvPr>
            <p:cNvSpPr/>
            <p:nvPr/>
          </p:nvSpPr>
          <p:spPr bwMode="auto">
            <a:xfrm>
              <a:off x="3786850" y="4419600"/>
              <a:ext cx="850739" cy="850739"/>
            </a:xfrm>
            <a:prstGeom prst="rect">
              <a:avLst/>
            </a:prstGeom>
            <a:solidFill>
              <a:srgbClr val="0078D7"/>
            </a:solidFill>
            <a:ln w="12700" cap="rnd">
              <a:noFill/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29DBFA9-1E56-4020-8082-A6D3D1384B03}"/>
              </a:ext>
            </a:extLst>
          </p:cNvPr>
          <p:cNvGrpSpPr/>
          <p:nvPr/>
        </p:nvGrpSpPr>
        <p:grpSpPr>
          <a:xfrm>
            <a:off x="881012" y="3249340"/>
            <a:ext cx="466448" cy="724729"/>
            <a:chOff x="8963810" y="4164172"/>
            <a:chExt cx="408796" cy="635154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658157F-2AF9-45BE-8132-169C086BB5E5}"/>
                </a:ext>
              </a:extLst>
            </p:cNvPr>
            <p:cNvSpPr/>
            <p:nvPr/>
          </p:nvSpPr>
          <p:spPr>
            <a:xfrm>
              <a:off x="8963810" y="4164172"/>
              <a:ext cx="408796" cy="406196"/>
            </a:xfrm>
            <a:custGeom>
              <a:avLst/>
              <a:gdLst>
                <a:gd name="connsiteX0" fmla="*/ 204398 w 408796"/>
                <a:gd name="connsiteY0" fmla="*/ 0 h 406196"/>
                <a:gd name="connsiteX1" fmla="*/ 408796 w 408796"/>
                <a:gd name="connsiteY1" fmla="*/ 203098 h 406196"/>
                <a:gd name="connsiteX2" fmla="*/ 348929 w 408796"/>
                <a:gd name="connsiteY2" fmla="*/ 346710 h 406196"/>
                <a:gd name="connsiteX3" fmla="*/ 344929 w 408796"/>
                <a:gd name="connsiteY3" fmla="*/ 349390 h 406196"/>
                <a:gd name="connsiteX4" fmla="*/ 344929 w 408796"/>
                <a:gd name="connsiteY4" fmla="*/ 406195 h 406196"/>
                <a:gd name="connsiteX5" fmla="*/ 204408 w 408796"/>
                <a:gd name="connsiteY5" fmla="*/ 406195 h 406196"/>
                <a:gd name="connsiteX6" fmla="*/ 204398 w 408796"/>
                <a:gd name="connsiteY6" fmla="*/ 406196 h 406196"/>
                <a:gd name="connsiteX7" fmla="*/ 204388 w 408796"/>
                <a:gd name="connsiteY7" fmla="*/ 406195 h 406196"/>
                <a:gd name="connsiteX8" fmla="*/ 63868 w 408796"/>
                <a:gd name="connsiteY8" fmla="*/ 406195 h 406196"/>
                <a:gd name="connsiteX9" fmla="*/ 63868 w 408796"/>
                <a:gd name="connsiteY9" fmla="*/ 349391 h 406196"/>
                <a:gd name="connsiteX10" fmla="*/ 59867 w 408796"/>
                <a:gd name="connsiteY10" fmla="*/ 346710 h 406196"/>
                <a:gd name="connsiteX11" fmla="*/ 0 w 408796"/>
                <a:gd name="connsiteY11" fmla="*/ 203098 h 406196"/>
                <a:gd name="connsiteX12" fmla="*/ 204398 w 408796"/>
                <a:gd name="connsiteY12" fmla="*/ 0 h 40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8796" h="406196">
                  <a:moveTo>
                    <a:pt x="204398" y="0"/>
                  </a:moveTo>
                  <a:cubicBezTo>
                    <a:pt x="317284" y="0"/>
                    <a:pt x="408796" y="90930"/>
                    <a:pt x="408796" y="203098"/>
                  </a:cubicBezTo>
                  <a:cubicBezTo>
                    <a:pt x="408796" y="259182"/>
                    <a:pt x="385918" y="309957"/>
                    <a:pt x="348929" y="346710"/>
                  </a:cubicBezTo>
                  <a:lnTo>
                    <a:pt x="344929" y="349390"/>
                  </a:lnTo>
                  <a:lnTo>
                    <a:pt x="344929" y="406195"/>
                  </a:lnTo>
                  <a:lnTo>
                    <a:pt x="204408" y="406195"/>
                  </a:lnTo>
                  <a:lnTo>
                    <a:pt x="204398" y="406196"/>
                  </a:lnTo>
                  <a:lnTo>
                    <a:pt x="204388" y="406195"/>
                  </a:lnTo>
                  <a:lnTo>
                    <a:pt x="63868" y="406195"/>
                  </a:lnTo>
                  <a:lnTo>
                    <a:pt x="63868" y="349391"/>
                  </a:lnTo>
                  <a:lnTo>
                    <a:pt x="59867" y="346710"/>
                  </a:lnTo>
                  <a:cubicBezTo>
                    <a:pt x="22878" y="309957"/>
                    <a:pt x="0" y="259182"/>
                    <a:pt x="0" y="203098"/>
                  </a:cubicBezTo>
                  <a:cubicBezTo>
                    <a:pt x="0" y="90930"/>
                    <a:pt x="91512" y="0"/>
                    <a:pt x="204398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471896-C559-43BD-B105-48DC0E729345}"/>
                </a:ext>
              </a:extLst>
            </p:cNvPr>
            <p:cNvGrpSpPr/>
            <p:nvPr/>
          </p:nvGrpSpPr>
          <p:grpSpPr>
            <a:xfrm>
              <a:off x="9041957" y="4599064"/>
              <a:ext cx="252505" cy="200262"/>
              <a:chOff x="9029332" y="4599064"/>
              <a:chExt cx="277755" cy="20026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E26CAF0-8477-43DB-A9BA-919238C98557}"/>
                  </a:ext>
                </a:extLst>
              </p:cNvPr>
              <p:cNvSpPr/>
              <p:nvPr/>
            </p:nvSpPr>
            <p:spPr>
              <a:xfrm>
                <a:off x="9029332" y="4673617"/>
                <a:ext cx="277755" cy="4585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58BD817-3D54-4140-AF1D-BF010B7B8168}"/>
                  </a:ext>
                </a:extLst>
              </p:cNvPr>
              <p:cNvSpPr/>
              <p:nvPr/>
            </p:nvSpPr>
            <p:spPr>
              <a:xfrm>
                <a:off x="9029332" y="4599064"/>
                <a:ext cx="277755" cy="4585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EB3AF68-0DCB-4F2F-8BEA-4F5691758589}"/>
                  </a:ext>
                </a:extLst>
              </p:cNvPr>
              <p:cNvSpPr/>
              <p:nvPr/>
            </p:nvSpPr>
            <p:spPr>
              <a:xfrm>
                <a:off x="9091432" y="4748170"/>
                <a:ext cx="153554" cy="511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1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CF3B-983E-CA45-AB7C-45DFEE00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big data, analytics, and AI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8F4F72E-B980-854B-A820-9577646DB1C1}"/>
              </a:ext>
            </a:extLst>
          </p:cNvPr>
          <p:cNvCxnSpPr/>
          <p:nvPr/>
        </p:nvCxnSpPr>
        <p:spPr>
          <a:xfrm>
            <a:off x="4051880" y="1501428"/>
            <a:ext cx="0" cy="49377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16CA4950-4665-DE48-8042-8F244BF1BA4B}"/>
              </a:ext>
            </a:extLst>
          </p:cNvPr>
          <p:cNvCxnSpPr/>
          <p:nvPr/>
        </p:nvCxnSpPr>
        <p:spPr>
          <a:xfrm>
            <a:off x="8142440" y="1501428"/>
            <a:ext cx="0" cy="49377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EF42A5-D378-43D0-B1E1-B3CC8DA47BE2}"/>
              </a:ext>
            </a:extLst>
          </p:cNvPr>
          <p:cNvSpPr txBox="1"/>
          <p:nvPr/>
        </p:nvSpPr>
        <p:spPr>
          <a:xfrm>
            <a:off x="4573524" y="1559089"/>
            <a:ext cx="3044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7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Managed SQL Server, Spark, and data lake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D671B07-54DB-9048-BC27-1DC9D311CAA2}"/>
              </a:ext>
            </a:extLst>
          </p:cNvPr>
          <p:cNvSpPr txBox="1"/>
          <p:nvPr/>
        </p:nvSpPr>
        <p:spPr>
          <a:xfrm>
            <a:off x="4359800" y="5356532"/>
            <a:ext cx="34747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Store high volume data in a data lake and access it easily using either SQL or Spark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Management services, admin portal, and integrated security make it all easy to manage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603C2D0-6400-C448-BA15-49D0AD68433C}"/>
              </a:ext>
            </a:extLst>
          </p:cNvPr>
          <p:cNvSpPr/>
          <p:nvPr/>
        </p:nvSpPr>
        <p:spPr>
          <a:xfrm>
            <a:off x="4942392" y="3438915"/>
            <a:ext cx="833342" cy="480131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SQL Server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565CAF-231F-49AB-9EC9-739AB973B4EB}"/>
              </a:ext>
            </a:extLst>
          </p:cNvPr>
          <p:cNvSpPr txBox="1"/>
          <p:nvPr/>
        </p:nvSpPr>
        <p:spPr>
          <a:xfrm>
            <a:off x="689017" y="1559089"/>
            <a:ext cx="304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7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Data virtualization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9EA6A2-FB82-EA49-99C0-0AE167BE263F}"/>
              </a:ext>
            </a:extLst>
          </p:cNvPr>
          <p:cNvSpPr txBox="1"/>
          <p:nvPr/>
        </p:nvSpPr>
        <p:spPr>
          <a:xfrm>
            <a:off x="269240" y="5356532"/>
            <a:ext cx="347472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Combine data from many sources without moving or replicating 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AEAEA">
                    <a:lumMod val="1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Scale out compute and caching to boost performance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96E2F63-C1CF-3247-A85C-66F26332A0D0}"/>
              </a:ext>
            </a:extLst>
          </p:cNvPr>
          <p:cNvSpPr txBox="1"/>
          <p:nvPr/>
        </p:nvSpPr>
        <p:spPr>
          <a:xfrm>
            <a:off x="1890237" y="2864692"/>
            <a:ext cx="642514" cy="261610"/>
          </a:xfrm>
          <a:prstGeom prst="rect">
            <a:avLst/>
          </a:prstGeom>
          <a:noFill/>
          <a:ln>
            <a:noFill/>
          </a:ln>
        </p:spPr>
        <p:txBody>
          <a:bodyPr wrap="square" bIns="45720" rtlCol="0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T-SQL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8B24D6B-F35C-0C46-87C9-D7D42C27894E}"/>
              </a:ext>
            </a:extLst>
          </p:cNvPr>
          <p:cNvSpPr txBox="1"/>
          <p:nvPr/>
        </p:nvSpPr>
        <p:spPr>
          <a:xfrm>
            <a:off x="917787" y="2783437"/>
            <a:ext cx="777240" cy="261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Analytics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448BC4-AE39-7F42-9EFA-989CFA41489E}"/>
              </a:ext>
            </a:extLst>
          </p:cNvPr>
          <p:cNvSpPr txBox="1"/>
          <p:nvPr/>
        </p:nvSpPr>
        <p:spPr>
          <a:xfrm>
            <a:off x="2727961" y="2783437"/>
            <a:ext cx="777240" cy="261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Apps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50E5ADC-AF69-E249-843C-3953655DD238}"/>
              </a:ext>
            </a:extLst>
          </p:cNvPr>
          <p:cNvSpPr txBox="1"/>
          <p:nvPr/>
        </p:nvSpPr>
        <p:spPr>
          <a:xfrm>
            <a:off x="626685" y="4665096"/>
            <a:ext cx="859066" cy="5078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Open database connectivity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1B1CD1D-05A2-B94E-A7E8-687ABEE8DB37}"/>
              </a:ext>
            </a:extLst>
          </p:cNvPr>
          <p:cNvSpPr txBox="1"/>
          <p:nvPr/>
        </p:nvSpPr>
        <p:spPr>
          <a:xfrm>
            <a:off x="1389664" y="4665096"/>
            <a:ext cx="859066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NoSQL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A9C9BEE-EAEE-1F40-86C6-EA6C67267265}"/>
              </a:ext>
            </a:extLst>
          </p:cNvPr>
          <p:cNvSpPr txBox="1"/>
          <p:nvPr/>
        </p:nvSpPr>
        <p:spPr>
          <a:xfrm>
            <a:off x="2152643" y="4665096"/>
            <a:ext cx="859066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Relational databases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B49734-72A9-0F4D-8A09-F5FA3A4686A0}"/>
              </a:ext>
            </a:extLst>
          </p:cNvPr>
          <p:cNvSpPr txBox="1"/>
          <p:nvPr/>
        </p:nvSpPr>
        <p:spPr>
          <a:xfrm>
            <a:off x="2915621" y="4665096"/>
            <a:ext cx="859066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HDFS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E9AE9D5-EADA-E045-A81D-96DCFCA54440}"/>
              </a:ext>
            </a:extLst>
          </p:cNvPr>
          <p:cNvGrpSpPr/>
          <p:nvPr/>
        </p:nvGrpSpPr>
        <p:grpSpPr>
          <a:xfrm flipH="1">
            <a:off x="2917870" y="2360371"/>
            <a:ext cx="397423" cy="398542"/>
            <a:chOff x="4825203" y="4636641"/>
            <a:chExt cx="484632" cy="485997"/>
          </a:xfrm>
          <a:noFill/>
        </p:grpSpPr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64C5395F-97F6-4945-BFC3-E13F14A47655}"/>
                </a:ext>
              </a:extLst>
            </p:cNvPr>
            <p:cNvGrpSpPr/>
            <p:nvPr/>
          </p:nvGrpSpPr>
          <p:grpSpPr>
            <a:xfrm>
              <a:off x="4825203" y="4636641"/>
              <a:ext cx="484632" cy="485997"/>
              <a:chOff x="2107244" y="1575258"/>
              <a:chExt cx="310993" cy="264555"/>
            </a:xfrm>
            <a:grpFill/>
          </p:grpSpPr>
          <p:sp>
            <p:nvSpPr>
              <p:cNvPr id="302" name="Rectangle 9">
                <a:extLst>
                  <a:ext uri="{FF2B5EF4-FFF2-40B4-BE49-F238E27FC236}">
                    <a16:creationId xmlns:a16="http://schemas.microsoft.com/office/drawing/2014/main" id="{36F5E504-BA0C-C84E-B327-B28B55AFE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Line 10">
                <a:extLst>
                  <a:ext uri="{FF2B5EF4-FFF2-40B4-BE49-F238E27FC236}">
                    <a16:creationId xmlns:a16="http://schemas.microsoft.com/office/drawing/2014/main" id="{175060C1-818F-DA45-B77F-780257419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51824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7BE8F3F-292D-A741-AF08-E1A07574D69E}"/>
                </a:ext>
              </a:extLst>
            </p:cNvPr>
            <p:cNvSpPr/>
            <p:nvPr/>
          </p:nvSpPr>
          <p:spPr bwMode="auto">
            <a:xfrm>
              <a:off x="4865134" y="4679796"/>
              <a:ext cx="45089" cy="45089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93870123-062F-0642-AB6D-B500986F3587}"/>
              </a:ext>
            </a:extLst>
          </p:cNvPr>
          <p:cNvCxnSpPr>
            <a:cxnSpLocks/>
            <a:endCxn id="137" idx="0"/>
          </p:cNvCxnSpPr>
          <p:nvPr/>
        </p:nvCxnSpPr>
        <p:spPr>
          <a:xfrm>
            <a:off x="2211494" y="2631588"/>
            <a:ext cx="0" cy="233104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B5413457-F720-E640-8F1A-72821A5E2A90}"/>
              </a:ext>
            </a:extLst>
          </p:cNvPr>
          <p:cNvCxnSpPr>
            <a:cxnSpLocks/>
          </p:cNvCxnSpPr>
          <p:nvPr/>
        </p:nvCxnSpPr>
        <p:spPr>
          <a:xfrm>
            <a:off x="2211494" y="3141329"/>
            <a:ext cx="0" cy="201806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8247F14E-3335-5147-B519-467EB4EADAF9}"/>
              </a:ext>
            </a:extLst>
          </p:cNvPr>
          <p:cNvCxnSpPr>
            <a:cxnSpLocks/>
          </p:cNvCxnSpPr>
          <p:nvPr/>
        </p:nvCxnSpPr>
        <p:spPr>
          <a:xfrm>
            <a:off x="1821872" y="4455272"/>
            <a:ext cx="0" cy="207360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FA972875-1631-2F4A-A06E-BCAD1DB4FFFC}"/>
              </a:ext>
            </a:extLst>
          </p:cNvPr>
          <p:cNvCxnSpPr>
            <a:cxnSpLocks/>
          </p:cNvCxnSpPr>
          <p:nvPr/>
        </p:nvCxnSpPr>
        <p:spPr>
          <a:xfrm>
            <a:off x="1059872" y="4455272"/>
            <a:ext cx="0" cy="207360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EAE87EA8-AC50-FD45-A656-D7A9B1E3FCC0}"/>
              </a:ext>
            </a:extLst>
          </p:cNvPr>
          <p:cNvCxnSpPr>
            <a:cxnSpLocks/>
          </p:cNvCxnSpPr>
          <p:nvPr/>
        </p:nvCxnSpPr>
        <p:spPr>
          <a:xfrm>
            <a:off x="2583872" y="4455272"/>
            <a:ext cx="0" cy="207360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5EB09142-47A6-5745-B514-8EDD58EEF510}"/>
              </a:ext>
            </a:extLst>
          </p:cNvPr>
          <p:cNvCxnSpPr>
            <a:cxnSpLocks/>
          </p:cNvCxnSpPr>
          <p:nvPr/>
        </p:nvCxnSpPr>
        <p:spPr>
          <a:xfrm>
            <a:off x="3345872" y="4455272"/>
            <a:ext cx="0" cy="207360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D2F3FF-DE8B-214E-9A0D-D6163369EAB8}"/>
              </a:ext>
            </a:extLst>
          </p:cNvPr>
          <p:cNvCxnSpPr/>
          <p:nvPr/>
        </p:nvCxnSpPr>
        <p:spPr>
          <a:xfrm>
            <a:off x="1660235" y="2631588"/>
            <a:ext cx="1102519" cy="0"/>
          </a:xfrm>
          <a:prstGeom prst="line">
            <a:avLst/>
          </a:prstGeom>
          <a:ln w="12700">
            <a:solidFill>
              <a:srgbClr val="75757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8F3074-2783-44AA-8129-75B4CD73902D}"/>
              </a:ext>
            </a:extLst>
          </p:cNvPr>
          <p:cNvSpPr txBox="1"/>
          <p:nvPr/>
        </p:nvSpPr>
        <p:spPr>
          <a:xfrm>
            <a:off x="8458029" y="1559089"/>
            <a:ext cx="304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7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Complete AI platform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51249E7-7D8E-3C48-B996-0327CD81F572}"/>
              </a:ext>
            </a:extLst>
          </p:cNvPr>
          <p:cNvSpPr txBox="1"/>
          <p:nvPr/>
        </p:nvSpPr>
        <p:spPr>
          <a:xfrm>
            <a:off x="8450360" y="5356532"/>
            <a:ext cx="34747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Easily feed integrated data from many sources to your model training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Ingest and prep data and then train, store, and operationalize your models all in one system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D320337-C872-4AD2-A028-A34158B3C172}"/>
              </a:ext>
            </a:extLst>
          </p:cNvPr>
          <p:cNvSpPr/>
          <p:nvPr/>
        </p:nvSpPr>
        <p:spPr>
          <a:xfrm>
            <a:off x="917787" y="3394420"/>
            <a:ext cx="2587414" cy="332399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SQL Server External Tables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836D-6E37-4B3B-8028-29B2CFDFEF3A}"/>
              </a:ext>
            </a:extLst>
          </p:cNvPr>
          <p:cNvSpPr/>
          <p:nvPr/>
        </p:nvSpPr>
        <p:spPr>
          <a:xfrm>
            <a:off x="915072" y="4056307"/>
            <a:ext cx="2592842" cy="332399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Compute pools and data pools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57DDC20E-1636-4206-B46E-A3C8F447D7D5}"/>
              </a:ext>
            </a:extLst>
          </p:cNvPr>
          <p:cNvSpPr/>
          <p:nvPr/>
        </p:nvSpPr>
        <p:spPr>
          <a:xfrm>
            <a:off x="6451918" y="3434414"/>
            <a:ext cx="833342" cy="484632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Spark 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946D40BF-242F-49A4-BD47-C448C2E3B543}"/>
              </a:ext>
            </a:extLst>
          </p:cNvPr>
          <p:cNvSpPr/>
          <p:nvPr/>
        </p:nvSpPr>
        <p:spPr>
          <a:xfrm>
            <a:off x="4824873" y="4304261"/>
            <a:ext cx="2530114" cy="461665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137160" rIns="91440" bIns="13716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Scalable, shared storage (HDFS)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2CCD3F-ED23-AF41-A7CA-2B5754CDB5DF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5359063" y="3919046"/>
            <a:ext cx="0" cy="383144"/>
          </a:xfrm>
          <a:prstGeom prst="straightConnector1">
            <a:avLst/>
          </a:prstGeom>
          <a:ln w="12700">
            <a:solidFill>
              <a:srgbClr val="75757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26FB5B9-D030-0841-8F63-338FC6A824D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6868589" y="3919046"/>
            <a:ext cx="0" cy="383144"/>
          </a:xfrm>
          <a:prstGeom prst="straightConnector1">
            <a:avLst/>
          </a:prstGeom>
          <a:ln w="12700">
            <a:solidFill>
              <a:srgbClr val="75757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9A74961-EB4D-FA41-BEDD-0D24E0CBBD32}"/>
              </a:ext>
            </a:extLst>
          </p:cNvPr>
          <p:cNvGrpSpPr/>
          <p:nvPr/>
        </p:nvGrpSpPr>
        <p:grpSpPr>
          <a:xfrm flipH="1">
            <a:off x="1096943" y="2360371"/>
            <a:ext cx="418929" cy="405883"/>
            <a:chOff x="7157554" y="1735934"/>
            <a:chExt cx="397423" cy="39854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A54012D-6AB4-5D4A-ABB2-C2C13BBC8D5D}"/>
                </a:ext>
              </a:extLst>
            </p:cNvPr>
            <p:cNvGrpSpPr/>
            <p:nvPr/>
          </p:nvGrpSpPr>
          <p:grpSpPr>
            <a:xfrm>
              <a:off x="7157554" y="1735934"/>
              <a:ext cx="397423" cy="398542"/>
              <a:chOff x="2107244" y="1575258"/>
              <a:chExt cx="310993" cy="264555"/>
            </a:xfrm>
            <a:solidFill>
              <a:srgbClr val="0078D7"/>
            </a:solidFill>
          </p:grpSpPr>
          <p:sp>
            <p:nvSpPr>
              <p:cNvPr id="135" name="Rectangle 9">
                <a:extLst>
                  <a:ext uri="{FF2B5EF4-FFF2-40B4-BE49-F238E27FC236}">
                    <a16:creationId xmlns:a16="http://schemas.microsoft.com/office/drawing/2014/main" id="{3A0A961E-AC84-E84B-A0BD-A42286837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Line 10">
                <a:extLst>
                  <a:ext uri="{FF2B5EF4-FFF2-40B4-BE49-F238E27FC236}">
                    <a16:creationId xmlns:a16="http://schemas.microsoft.com/office/drawing/2014/main" id="{314E8FEC-1AC3-9D4C-8F4C-018B27816C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grpFill/>
              <a:ln w="19050" cap="flat">
                <a:solidFill>
                  <a:srgbClr val="50E6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FCCA958-1E4E-A44D-9277-4C76459FB748}"/>
                </a:ext>
              </a:extLst>
            </p:cNvPr>
            <p:cNvGrpSpPr/>
            <p:nvPr/>
          </p:nvGrpSpPr>
          <p:grpSpPr>
            <a:xfrm>
              <a:off x="7264761" y="1903738"/>
              <a:ext cx="191394" cy="180132"/>
              <a:chOff x="2202934" y="1701907"/>
              <a:chExt cx="95690" cy="90061"/>
            </a:xfrm>
            <a:solidFill>
              <a:srgbClr val="50E6FF"/>
            </a:solidFill>
          </p:grpSpPr>
          <p:sp>
            <p:nvSpPr>
              <p:cNvPr id="133" name="Freeform 14">
                <a:extLst>
                  <a:ext uri="{FF2B5EF4-FFF2-40B4-BE49-F238E27FC236}">
                    <a16:creationId xmlns:a16="http://schemas.microsoft.com/office/drawing/2014/main" id="{26359BEC-B8B3-864E-AEAD-C2BFE4BAB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934" y="1701907"/>
                <a:ext cx="95690" cy="90061"/>
              </a:xfrm>
              <a:custGeom>
                <a:avLst/>
                <a:gdLst>
                  <a:gd name="T0" fmla="*/ 0 w 68"/>
                  <a:gd name="T1" fmla="*/ 64 h 64"/>
                  <a:gd name="T2" fmla="*/ 0 w 68"/>
                  <a:gd name="T3" fmla="*/ 34 h 64"/>
                  <a:gd name="T4" fmla="*/ 34 w 68"/>
                  <a:gd name="T5" fmla="*/ 0 h 64"/>
                  <a:gd name="T6" fmla="*/ 68 w 68"/>
                  <a:gd name="T7" fmla="*/ 34 h 64"/>
                  <a:gd name="T8" fmla="*/ 68 w 68"/>
                  <a:gd name="T9" fmla="*/ 64 h 64"/>
                  <a:gd name="T10" fmla="*/ 0 w 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64">
                    <a:moveTo>
                      <a:pt x="0" y="64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68" y="34"/>
                    </a:lnTo>
                    <a:lnTo>
                      <a:pt x="68" y="64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Line 15">
                <a:extLst>
                  <a:ext uri="{FF2B5EF4-FFF2-40B4-BE49-F238E27FC236}">
                    <a16:creationId xmlns:a16="http://schemas.microsoft.com/office/drawing/2014/main" id="{9EFF4E38-7AFF-9943-9BBB-46863914F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0779" y="1755381"/>
                <a:ext cx="0" cy="36587"/>
              </a:xfrm>
              <a:prstGeom prst="line">
                <a:avLst/>
              </a:prstGeom>
              <a:grp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30D409A-C217-224E-AD30-F2395B4D5F85}"/>
                </a:ext>
              </a:extLst>
            </p:cNvPr>
            <p:cNvSpPr/>
            <p:nvPr/>
          </p:nvSpPr>
          <p:spPr bwMode="auto">
            <a:xfrm>
              <a:off x="7190299" y="1771323"/>
              <a:ext cx="36975" cy="36975"/>
            </a:xfrm>
            <a:prstGeom prst="ellipse">
              <a:avLst/>
            </a:prstGeom>
            <a:solidFill>
              <a:srgbClr val="50E6FF"/>
            </a:solidFill>
            <a:ln w="12700" cap="rnd">
              <a:solidFill>
                <a:srgbClr val="50E6FF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8836DFBA-37C9-479B-956F-1F925E881159}"/>
              </a:ext>
            </a:extLst>
          </p:cNvPr>
          <p:cNvSpPr txBox="1"/>
          <p:nvPr/>
        </p:nvSpPr>
        <p:spPr>
          <a:xfrm>
            <a:off x="8601119" y="4618930"/>
            <a:ext cx="86061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External data sources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AE19E8E-8DE1-4020-968E-2839290A5661}"/>
              </a:ext>
            </a:extLst>
          </p:cNvPr>
          <p:cNvCxnSpPr>
            <a:cxnSpLocks/>
          </p:cNvCxnSpPr>
          <p:nvPr/>
        </p:nvCxnSpPr>
        <p:spPr>
          <a:xfrm>
            <a:off x="9030847" y="4215596"/>
            <a:ext cx="0" cy="361483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400614B-12F1-45C9-A326-F6E6AD20B3DD}"/>
              </a:ext>
            </a:extLst>
          </p:cNvPr>
          <p:cNvSpPr/>
          <p:nvPr/>
        </p:nvSpPr>
        <p:spPr>
          <a:xfrm>
            <a:off x="4655598" y="2616867"/>
            <a:ext cx="2899056" cy="2326402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7160" bIns="13716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Admin portal and management services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Integrated AD-based security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0456595-5008-4CE9-995C-46001A0F674C}"/>
              </a:ext>
            </a:extLst>
          </p:cNvPr>
          <p:cNvSpPr/>
          <p:nvPr/>
        </p:nvSpPr>
        <p:spPr>
          <a:xfrm>
            <a:off x="8601118" y="3645026"/>
            <a:ext cx="1289187" cy="517065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SQL Server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ML Services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77E1B17-BF46-4AE7-89D4-23B766B2BDF9}"/>
              </a:ext>
            </a:extLst>
          </p:cNvPr>
          <p:cNvSpPr/>
          <p:nvPr/>
        </p:nvSpPr>
        <p:spPr>
          <a:xfrm>
            <a:off x="10271434" y="3645026"/>
            <a:ext cx="1289187" cy="517065"/>
          </a:xfrm>
          <a:prstGeom prst="rect">
            <a:avLst/>
          </a:prstGeom>
          <a:noFill/>
          <a:ln w="12700">
            <a:solidFill>
              <a:srgbClr val="75757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" bIns="73152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Spark &amp;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Spark ML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500573-8878-4323-B960-1D11E987A800}"/>
              </a:ext>
            </a:extLst>
          </p:cNvPr>
          <p:cNvSpPr txBox="1"/>
          <p:nvPr/>
        </p:nvSpPr>
        <p:spPr>
          <a:xfrm>
            <a:off x="9650563" y="4618930"/>
            <a:ext cx="860613" cy="2308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HDFS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CB1191-738C-41B1-B4CE-0FC46DDB5554}"/>
              </a:ext>
            </a:extLst>
          </p:cNvPr>
          <p:cNvSpPr txBox="1"/>
          <p:nvPr/>
        </p:nvSpPr>
        <p:spPr>
          <a:xfrm>
            <a:off x="9485755" y="3045047"/>
            <a:ext cx="1263866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tIns="45720" rtlCol="0" anchor="t">
            <a:spAutoFit/>
          </a:bodyPr>
          <a:lstStyle>
            <a:defPPr>
              <a:defRPr lang="en-US"/>
            </a:defPPr>
            <a:lvl1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REST API containers for models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0B1805-BE33-498F-B11E-F82C596D94AC}"/>
              </a:ext>
            </a:extLst>
          </p:cNvPr>
          <p:cNvGrpSpPr/>
          <p:nvPr/>
        </p:nvGrpSpPr>
        <p:grpSpPr>
          <a:xfrm>
            <a:off x="9503913" y="2689510"/>
            <a:ext cx="353463" cy="313979"/>
            <a:chOff x="8553451" y="2776608"/>
            <a:chExt cx="570138" cy="5064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B88598-3B49-434E-8D8A-4458F85480DE}"/>
                </a:ext>
              </a:extLst>
            </p:cNvPr>
            <p:cNvGrpSpPr/>
            <p:nvPr/>
          </p:nvGrpSpPr>
          <p:grpSpPr>
            <a:xfrm>
              <a:off x="8640346" y="2855984"/>
              <a:ext cx="396348" cy="347698"/>
              <a:chOff x="8634499" y="2855984"/>
              <a:chExt cx="396348" cy="34769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0125BD9-2021-471E-B8BA-D241E7DBB1C9}"/>
                  </a:ext>
                </a:extLst>
              </p:cNvPr>
              <p:cNvGrpSpPr/>
              <p:nvPr/>
            </p:nvGrpSpPr>
            <p:grpSpPr>
              <a:xfrm flipH="1">
                <a:off x="8634499" y="2855984"/>
                <a:ext cx="396348" cy="347698"/>
                <a:chOff x="2107244" y="1575258"/>
                <a:chExt cx="310993" cy="264555"/>
              </a:xfrm>
              <a:noFill/>
            </p:grpSpPr>
            <p:sp>
              <p:nvSpPr>
                <p:cNvPr id="145" name="Rectangle 9">
                  <a:extLst>
                    <a:ext uri="{FF2B5EF4-FFF2-40B4-BE49-F238E27FC236}">
                      <a16:creationId xmlns:a16="http://schemas.microsoft.com/office/drawing/2014/main" id="{06A1BC69-367C-46D0-85F9-27111FE90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Line 10">
                  <a:extLst>
                    <a:ext uri="{FF2B5EF4-FFF2-40B4-BE49-F238E27FC236}">
                      <a16:creationId xmlns:a16="http://schemas.microsoft.com/office/drawing/2014/main" id="{1D75A889-F1BA-451F-AF9B-7635F4E8FA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270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E2145CD-97E8-42A8-955E-34FA0D8A0D90}"/>
                  </a:ext>
                </a:extLst>
              </p:cNvPr>
              <p:cNvSpPr/>
              <p:nvPr/>
            </p:nvSpPr>
            <p:spPr bwMode="auto">
              <a:xfrm flipH="1">
                <a:off x="8970021" y="2886858"/>
                <a:ext cx="32258" cy="32258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78895F3-CBB7-4EE2-96E6-4DA4F9191326}"/>
                </a:ext>
              </a:extLst>
            </p:cNvPr>
            <p:cNvSpPr/>
            <p:nvPr/>
          </p:nvSpPr>
          <p:spPr>
            <a:xfrm>
              <a:off x="8553451" y="2776608"/>
              <a:ext cx="570138" cy="506450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</p:grp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C00280C-55BB-499F-B526-38BF79E857A8}"/>
              </a:ext>
            </a:extLst>
          </p:cNvPr>
          <p:cNvCxnSpPr>
            <a:cxnSpLocks/>
          </p:cNvCxnSpPr>
          <p:nvPr/>
        </p:nvCxnSpPr>
        <p:spPr>
          <a:xfrm>
            <a:off x="2211494" y="3790479"/>
            <a:ext cx="0" cy="201806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0F84E72-32F2-4EA0-A8E0-A60B9D7736C9}"/>
              </a:ext>
            </a:extLst>
          </p:cNvPr>
          <p:cNvCxnSpPr>
            <a:cxnSpLocks/>
          </p:cNvCxnSpPr>
          <p:nvPr/>
        </p:nvCxnSpPr>
        <p:spPr>
          <a:xfrm rot="5400000">
            <a:off x="10185853" y="3480478"/>
            <a:ext cx="11247" cy="1461802"/>
          </a:xfrm>
          <a:prstGeom prst="bentConnector3">
            <a:avLst>
              <a:gd name="adj1" fmla="val 2041967"/>
            </a:avLst>
          </a:prstGeom>
          <a:ln w="12700">
            <a:solidFill>
              <a:srgbClr val="757575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490740A-E880-4EC4-ACB3-302F97151CFD}"/>
              </a:ext>
            </a:extLst>
          </p:cNvPr>
          <p:cNvCxnSpPr>
            <a:cxnSpLocks/>
          </p:cNvCxnSpPr>
          <p:nvPr/>
        </p:nvCxnSpPr>
        <p:spPr>
          <a:xfrm>
            <a:off x="10087609" y="4436513"/>
            <a:ext cx="0" cy="135124"/>
          </a:xfrm>
          <a:prstGeom prst="straightConnector1">
            <a:avLst/>
          </a:prstGeom>
          <a:ln w="12700">
            <a:solidFill>
              <a:srgbClr val="75757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D93EF47-0D74-4EC3-8D55-2965972CB021}"/>
              </a:ext>
            </a:extLst>
          </p:cNvPr>
          <p:cNvGrpSpPr/>
          <p:nvPr/>
        </p:nvGrpSpPr>
        <p:grpSpPr>
          <a:xfrm>
            <a:off x="9940957" y="2689510"/>
            <a:ext cx="353463" cy="313979"/>
            <a:chOff x="8553451" y="2776608"/>
            <a:chExt cx="570138" cy="50645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DA0190B-CECE-40CB-AB65-F45A6C73F3E4}"/>
                </a:ext>
              </a:extLst>
            </p:cNvPr>
            <p:cNvGrpSpPr/>
            <p:nvPr/>
          </p:nvGrpSpPr>
          <p:grpSpPr>
            <a:xfrm>
              <a:off x="8640346" y="2855984"/>
              <a:ext cx="396348" cy="347698"/>
              <a:chOff x="8634499" y="2855984"/>
              <a:chExt cx="396348" cy="347698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0846211-35B6-4B59-AEDB-7F48C9FC5390}"/>
                  </a:ext>
                </a:extLst>
              </p:cNvPr>
              <p:cNvGrpSpPr/>
              <p:nvPr/>
            </p:nvGrpSpPr>
            <p:grpSpPr>
              <a:xfrm flipH="1">
                <a:off x="8634499" y="2855984"/>
                <a:ext cx="396348" cy="347698"/>
                <a:chOff x="2107244" y="1575258"/>
                <a:chExt cx="310993" cy="264555"/>
              </a:xfrm>
              <a:noFill/>
            </p:grpSpPr>
            <p:sp>
              <p:nvSpPr>
                <p:cNvPr id="172" name="Rectangle 9">
                  <a:extLst>
                    <a:ext uri="{FF2B5EF4-FFF2-40B4-BE49-F238E27FC236}">
                      <a16:creationId xmlns:a16="http://schemas.microsoft.com/office/drawing/2014/main" id="{45CF2323-516C-4BCC-AB18-5DABC99D7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Line 10">
                  <a:extLst>
                    <a:ext uri="{FF2B5EF4-FFF2-40B4-BE49-F238E27FC236}">
                      <a16:creationId xmlns:a16="http://schemas.microsoft.com/office/drawing/2014/main" id="{1EA50FB0-2DF5-4F7B-A818-5638993E14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270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F62F851-1D32-4390-AFEF-D96831B97897}"/>
                  </a:ext>
                </a:extLst>
              </p:cNvPr>
              <p:cNvSpPr/>
              <p:nvPr/>
            </p:nvSpPr>
            <p:spPr bwMode="auto">
              <a:xfrm flipH="1">
                <a:off x="8970021" y="2886858"/>
                <a:ext cx="32258" cy="32258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32A1CA9-8034-49F9-9CF3-CCDCCE59180B}"/>
                </a:ext>
              </a:extLst>
            </p:cNvPr>
            <p:cNvSpPr/>
            <p:nvPr/>
          </p:nvSpPr>
          <p:spPr>
            <a:xfrm>
              <a:off x="8553451" y="2776608"/>
              <a:ext cx="570138" cy="506450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E60695D-7509-41A8-86C4-EFAE306FB139}"/>
              </a:ext>
            </a:extLst>
          </p:cNvPr>
          <p:cNvGrpSpPr/>
          <p:nvPr/>
        </p:nvGrpSpPr>
        <p:grpSpPr>
          <a:xfrm>
            <a:off x="10378002" y="2689510"/>
            <a:ext cx="353463" cy="313979"/>
            <a:chOff x="8553451" y="2776608"/>
            <a:chExt cx="570138" cy="50645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6BB198E-F180-4A97-AC8A-B5A1270D3B7E}"/>
                </a:ext>
              </a:extLst>
            </p:cNvPr>
            <p:cNvGrpSpPr/>
            <p:nvPr/>
          </p:nvGrpSpPr>
          <p:grpSpPr>
            <a:xfrm>
              <a:off x="8640346" y="2855984"/>
              <a:ext cx="396348" cy="347698"/>
              <a:chOff x="8634499" y="2855984"/>
              <a:chExt cx="396348" cy="347698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9D66077-D895-48F8-8F17-C839B6647F27}"/>
                  </a:ext>
                </a:extLst>
              </p:cNvPr>
              <p:cNvGrpSpPr/>
              <p:nvPr/>
            </p:nvGrpSpPr>
            <p:grpSpPr>
              <a:xfrm flipH="1">
                <a:off x="8634499" y="2855984"/>
                <a:ext cx="396348" cy="347698"/>
                <a:chOff x="2107244" y="1575258"/>
                <a:chExt cx="310993" cy="264555"/>
              </a:xfrm>
              <a:noFill/>
            </p:grpSpPr>
            <p:sp>
              <p:nvSpPr>
                <p:cNvPr id="179" name="Rectangle 9">
                  <a:extLst>
                    <a:ext uri="{FF2B5EF4-FFF2-40B4-BE49-F238E27FC236}">
                      <a16:creationId xmlns:a16="http://schemas.microsoft.com/office/drawing/2014/main" id="{2B202170-9E5C-4B4E-A182-978BC9DC2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Line 10">
                  <a:extLst>
                    <a:ext uri="{FF2B5EF4-FFF2-40B4-BE49-F238E27FC236}">
                      <a16:creationId xmlns:a16="http://schemas.microsoft.com/office/drawing/2014/main" id="{A8631505-6526-456F-BECC-D55911F8A2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270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EB1E8CC-2C41-4A65-B83B-8FB6EAFD3503}"/>
                  </a:ext>
                </a:extLst>
              </p:cNvPr>
              <p:cNvSpPr/>
              <p:nvPr/>
            </p:nvSpPr>
            <p:spPr bwMode="auto">
              <a:xfrm flipH="1">
                <a:off x="8970021" y="2886858"/>
                <a:ext cx="32258" cy="32258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9AB478C-0293-438D-A2A6-5D34331629DC}"/>
                </a:ext>
              </a:extLst>
            </p:cNvPr>
            <p:cNvSpPr/>
            <p:nvPr/>
          </p:nvSpPr>
          <p:spPr>
            <a:xfrm>
              <a:off x="8553451" y="2776608"/>
              <a:ext cx="570138" cy="506450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74AF5BC-661B-48D3-B014-7A5BB113920D}"/>
              </a:ext>
            </a:extLst>
          </p:cNvPr>
          <p:cNvGrpSpPr/>
          <p:nvPr/>
        </p:nvGrpSpPr>
        <p:grpSpPr>
          <a:xfrm>
            <a:off x="9818096" y="2306620"/>
            <a:ext cx="353463" cy="313979"/>
            <a:chOff x="8553451" y="2776608"/>
            <a:chExt cx="570138" cy="506450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91614426-FAE1-41CE-BB49-56EDC092582C}"/>
                </a:ext>
              </a:extLst>
            </p:cNvPr>
            <p:cNvGrpSpPr/>
            <p:nvPr/>
          </p:nvGrpSpPr>
          <p:grpSpPr>
            <a:xfrm>
              <a:off x="8640346" y="2855984"/>
              <a:ext cx="396348" cy="347698"/>
              <a:chOff x="8634499" y="2855984"/>
              <a:chExt cx="396348" cy="347698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B27BE48-BD78-478C-97A3-F7E74AF4581D}"/>
                  </a:ext>
                </a:extLst>
              </p:cNvPr>
              <p:cNvGrpSpPr/>
              <p:nvPr/>
            </p:nvGrpSpPr>
            <p:grpSpPr>
              <a:xfrm flipH="1">
                <a:off x="8634499" y="2855984"/>
                <a:ext cx="396348" cy="347698"/>
                <a:chOff x="2107244" y="1575258"/>
                <a:chExt cx="310993" cy="264555"/>
              </a:xfrm>
              <a:noFill/>
            </p:grpSpPr>
            <p:sp>
              <p:nvSpPr>
                <p:cNvPr id="186" name="Rectangle 9">
                  <a:extLst>
                    <a:ext uri="{FF2B5EF4-FFF2-40B4-BE49-F238E27FC236}">
                      <a16:creationId xmlns:a16="http://schemas.microsoft.com/office/drawing/2014/main" id="{E5C66511-F769-4F72-B3ED-07BE45973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Line 10">
                  <a:extLst>
                    <a:ext uri="{FF2B5EF4-FFF2-40B4-BE49-F238E27FC236}">
                      <a16:creationId xmlns:a16="http://schemas.microsoft.com/office/drawing/2014/main" id="{8EDF33CB-9C9C-4D38-B7A8-805BE7107F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270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33A3CFD0-894C-49AA-A60C-2E50F3294EFC}"/>
                  </a:ext>
                </a:extLst>
              </p:cNvPr>
              <p:cNvSpPr/>
              <p:nvPr/>
            </p:nvSpPr>
            <p:spPr bwMode="auto">
              <a:xfrm flipH="1">
                <a:off x="8970021" y="2886858"/>
                <a:ext cx="32258" cy="32258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3D74EF-254E-4299-87BA-3A704B66F854}"/>
                </a:ext>
              </a:extLst>
            </p:cNvPr>
            <p:cNvSpPr/>
            <p:nvPr/>
          </p:nvSpPr>
          <p:spPr>
            <a:xfrm>
              <a:off x="8553451" y="2776608"/>
              <a:ext cx="570138" cy="506450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8A73045-5E55-4C39-92DB-194D5731C357}"/>
              </a:ext>
            </a:extLst>
          </p:cNvPr>
          <p:cNvGrpSpPr/>
          <p:nvPr/>
        </p:nvGrpSpPr>
        <p:grpSpPr>
          <a:xfrm>
            <a:off x="10255140" y="2306620"/>
            <a:ext cx="353463" cy="313979"/>
            <a:chOff x="8553451" y="2776608"/>
            <a:chExt cx="570138" cy="506450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6E09D473-6254-49E9-BDE6-A659B1FCA216}"/>
                </a:ext>
              </a:extLst>
            </p:cNvPr>
            <p:cNvGrpSpPr/>
            <p:nvPr/>
          </p:nvGrpSpPr>
          <p:grpSpPr>
            <a:xfrm>
              <a:off x="8640346" y="2855984"/>
              <a:ext cx="396348" cy="347698"/>
              <a:chOff x="8634499" y="2855984"/>
              <a:chExt cx="396348" cy="347698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F1E52EF-6695-46E5-A8EE-1E13CC053E1D}"/>
                  </a:ext>
                </a:extLst>
              </p:cNvPr>
              <p:cNvGrpSpPr/>
              <p:nvPr/>
            </p:nvGrpSpPr>
            <p:grpSpPr>
              <a:xfrm flipH="1">
                <a:off x="8634499" y="2855984"/>
                <a:ext cx="396348" cy="347698"/>
                <a:chOff x="2107244" y="1575258"/>
                <a:chExt cx="310993" cy="264555"/>
              </a:xfrm>
              <a:noFill/>
            </p:grpSpPr>
            <p:sp>
              <p:nvSpPr>
                <p:cNvPr id="194" name="Rectangle 9">
                  <a:extLst>
                    <a:ext uri="{FF2B5EF4-FFF2-40B4-BE49-F238E27FC236}">
                      <a16:creationId xmlns:a16="http://schemas.microsoft.com/office/drawing/2014/main" id="{5C1F19A3-9710-4A0B-9A54-CC5237348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7244" y="1575258"/>
                  <a:ext cx="310993" cy="264555"/>
                </a:xfrm>
                <a:prstGeom prst="rect">
                  <a:avLst/>
                </a:prstGeom>
                <a:solidFill>
                  <a:srgbClr val="0078D7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Line 10">
                  <a:extLst>
                    <a:ext uri="{FF2B5EF4-FFF2-40B4-BE49-F238E27FC236}">
                      <a16:creationId xmlns:a16="http://schemas.microsoft.com/office/drawing/2014/main" id="{2827D21D-659A-49A5-9086-427979EA5E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07244" y="1651824"/>
                  <a:ext cx="310993" cy="0"/>
                </a:xfrm>
                <a:prstGeom prst="line">
                  <a:avLst/>
                </a:prstGeom>
                <a:grpFill/>
                <a:ln w="12700" cap="flat">
                  <a:solidFill>
                    <a:srgbClr val="50E6FF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E7B9B23-B42B-4B1B-B489-1C04A466D926}"/>
                  </a:ext>
                </a:extLst>
              </p:cNvPr>
              <p:cNvSpPr/>
              <p:nvPr/>
            </p:nvSpPr>
            <p:spPr bwMode="auto">
              <a:xfrm flipH="1">
                <a:off x="8970021" y="2886858"/>
                <a:ext cx="32258" cy="32258"/>
              </a:xfrm>
              <a:prstGeom prst="ellipse">
                <a:avLst/>
              </a:prstGeom>
              <a:solidFill>
                <a:srgbClr val="50E6FF"/>
              </a:solidFill>
              <a:ln w="12700" cap="rnd">
                <a:solidFill>
                  <a:srgbClr val="50E6FF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835B35D-4C93-4C67-A545-CD460FC840D2}"/>
                </a:ext>
              </a:extLst>
            </p:cNvPr>
            <p:cNvSpPr/>
            <p:nvPr/>
          </p:nvSpPr>
          <p:spPr>
            <a:xfrm>
              <a:off x="8553451" y="2776608"/>
              <a:ext cx="570138" cy="506450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5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slides/slide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B3F0-C6E8-4B45-BF0D-A821BECF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big data clusters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5504BB-55FB-6D44-9A40-CE8EC6D29A61}"/>
              </a:ext>
            </a:extLst>
          </p:cNvPr>
          <p:cNvGrpSpPr/>
          <p:nvPr/>
        </p:nvGrpSpPr>
        <p:grpSpPr>
          <a:xfrm>
            <a:off x="2121895" y="1894433"/>
            <a:ext cx="9717457" cy="3679346"/>
            <a:chOff x="2207623" y="1668010"/>
            <a:chExt cx="9717457" cy="3679346"/>
          </a:xfrm>
        </p:grpSpPr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CD7CA6D3-F28E-6C4F-8710-4F89B59F298E}"/>
                </a:ext>
              </a:extLst>
            </p:cNvPr>
            <p:cNvSpPr/>
            <p:nvPr/>
          </p:nvSpPr>
          <p:spPr>
            <a:xfrm>
              <a:off x="2207623" y="1910200"/>
              <a:ext cx="9717457" cy="3437156"/>
            </a:xfrm>
            <a:prstGeom prst="rect">
              <a:avLst/>
            </a:prstGeom>
            <a:noFill/>
            <a:ln w="12700">
              <a:solidFill>
                <a:srgbClr val="75757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D8A9E50-8E89-4463-9A06-114F5E9AC68D}"/>
                </a:ext>
              </a:extLst>
            </p:cNvPr>
            <p:cNvSpPr txBox="1"/>
            <p:nvPr/>
          </p:nvSpPr>
          <p:spPr>
            <a:xfrm>
              <a:off x="2207623" y="1668010"/>
              <a:ext cx="1269836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Cluster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D145BC-F7D5-C540-A99E-50CCF5B1EBB7}"/>
              </a:ext>
            </a:extLst>
          </p:cNvPr>
          <p:cNvGrpSpPr/>
          <p:nvPr/>
        </p:nvGrpSpPr>
        <p:grpSpPr>
          <a:xfrm>
            <a:off x="6018494" y="2546169"/>
            <a:ext cx="4332209" cy="1428112"/>
            <a:chOff x="6104222" y="2319746"/>
            <a:chExt cx="4332209" cy="14281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F3B390-4933-9E44-AD53-E25E23CB21B1}"/>
                </a:ext>
              </a:extLst>
            </p:cNvPr>
            <p:cNvGrpSpPr/>
            <p:nvPr/>
          </p:nvGrpSpPr>
          <p:grpSpPr>
            <a:xfrm>
              <a:off x="6104222" y="2319746"/>
              <a:ext cx="4332209" cy="1023523"/>
              <a:chOff x="6104222" y="2319746"/>
              <a:chExt cx="4332209" cy="102352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B1FE8DC-0528-4919-B74D-E53AA4CDF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165" y="2319746"/>
                <a:ext cx="1" cy="174284"/>
              </a:xfrm>
              <a:prstGeom prst="straightConnector1">
                <a:avLst/>
              </a:prstGeom>
              <a:ln w="12700">
                <a:solidFill>
                  <a:srgbClr val="757575"/>
                </a:solidFill>
                <a:prstDash val="solid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6BC3D8E-080D-444B-9279-5C3E5FF372F3}"/>
                  </a:ext>
                </a:extLst>
              </p:cNvPr>
              <p:cNvGrpSpPr/>
              <p:nvPr/>
            </p:nvGrpSpPr>
            <p:grpSpPr>
              <a:xfrm>
                <a:off x="6104222" y="2552611"/>
                <a:ext cx="4332209" cy="790658"/>
                <a:chOff x="6104222" y="2941231"/>
                <a:chExt cx="4332209" cy="790658"/>
              </a:xfrm>
            </p:grpSpPr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83F84B8E-3B50-C547-8BBB-522B1D0BF60A}"/>
                    </a:ext>
                  </a:extLst>
                </p:cNvPr>
                <p:cNvSpPr/>
                <p:nvPr/>
              </p:nvSpPr>
              <p:spPr>
                <a:xfrm>
                  <a:off x="6104222" y="2941231"/>
                  <a:ext cx="4332209" cy="790658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Compute pool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4CAFD6D-9677-4A43-BFB9-F66AD8A0F2C8}"/>
                    </a:ext>
                  </a:extLst>
                </p:cNvPr>
                <p:cNvSpPr/>
                <p:nvPr/>
              </p:nvSpPr>
              <p:spPr>
                <a:xfrm>
                  <a:off x="6217111" y="3216793"/>
                  <a:ext cx="1160433" cy="40011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Compute Node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C6D412FC-B60A-4C64-A9AC-1B69BD6D09B5}"/>
                    </a:ext>
                  </a:extLst>
                </p:cNvPr>
                <p:cNvSpPr/>
                <p:nvPr/>
              </p:nvSpPr>
              <p:spPr>
                <a:xfrm>
                  <a:off x="7488640" y="3216793"/>
                  <a:ext cx="1187866" cy="40011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Compute Node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9A7168CA-422D-45FB-BE5B-455C7C547498}"/>
                    </a:ext>
                  </a:extLst>
                </p:cNvPr>
                <p:cNvSpPr/>
                <p:nvPr/>
              </p:nvSpPr>
              <p:spPr>
                <a:xfrm>
                  <a:off x="9155070" y="3216793"/>
                  <a:ext cx="1170774" cy="40011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Compute Node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BE9E4212-8ABB-460D-B29A-A98FC38E127B}"/>
                    </a:ext>
                  </a:extLst>
                </p:cNvPr>
                <p:cNvSpPr/>
                <p:nvPr/>
              </p:nvSpPr>
              <p:spPr>
                <a:xfrm>
                  <a:off x="8835922" y="3286043"/>
                  <a:ext cx="224100" cy="26161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…</a:t>
                  </a:r>
                </a:p>
              </p:txBody>
            </p:sp>
          </p:grp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72E99E8-03BF-4768-9763-5F93EB31AB24}"/>
                </a:ext>
              </a:extLst>
            </p:cNvPr>
            <p:cNvCxnSpPr>
              <a:cxnSpLocks/>
            </p:cNvCxnSpPr>
            <p:nvPr/>
          </p:nvCxnSpPr>
          <p:spPr>
            <a:xfrm>
              <a:off x="8063790" y="3218839"/>
              <a:ext cx="0" cy="529019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35F568-8824-914C-857C-D6D985A3D075}"/>
              </a:ext>
            </a:extLst>
          </p:cNvPr>
          <p:cNvGrpSpPr/>
          <p:nvPr/>
        </p:nvGrpSpPr>
        <p:grpSpPr>
          <a:xfrm>
            <a:off x="284612" y="2505658"/>
            <a:ext cx="7735082" cy="1075205"/>
            <a:chOff x="370340" y="2279235"/>
            <a:chExt cx="7735082" cy="1075205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601B619-AA66-3E4B-A7F9-851582DEDEB8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1982626" y="3028228"/>
              <a:ext cx="547982" cy="0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2846D-2A52-454A-B91F-6D413BDB1F95}"/>
                </a:ext>
              </a:extLst>
            </p:cNvPr>
            <p:cNvGrpSpPr/>
            <p:nvPr/>
          </p:nvGrpSpPr>
          <p:grpSpPr>
            <a:xfrm>
              <a:off x="370340" y="2279235"/>
              <a:ext cx="7735082" cy="1075205"/>
              <a:chOff x="370340" y="2279235"/>
              <a:chExt cx="7735082" cy="107520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07B1569-CC16-4ACA-B378-441F54B50587}"/>
                  </a:ext>
                </a:extLst>
              </p:cNvPr>
              <p:cNvGrpSpPr/>
              <p:nvPr/>
            </p:nvGrpSpPr>
            <p:grpSpPr>
              <a:xfrm>
                <a:off x="2413947" y="2552611"/>
                <a:ext cx="1226561" cy="790658"/>
                <a:chOff x="2413947" y="2847225"/>
                <a:chExt cx="1226561" cy="790658"/>
              </a:xfrm>
            </p:grpSpPr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60D70C8C-47F1-A048-8107-CDF80A6B0E6A}"/>
                    </a:ext>
                  </a:extLst>
                </p:cNvPr>
                <p:cNvSpPr/>
                <p:nvPr/>
              </p:nvSpPr>
              <p:spPr>
                <a:xfrm>
                  <a:off x="2413947" y="2847225"/>
                  <a:ext cx="1226561" cy="790658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Compute pool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9DC9FD9-105B-4316-94A7-BDB88592F37C}"/>
                    </a:ext>
                  </a:extLst>
                </p:cNvPr>
                <p:cNvSpPr/>
                <p:nvPr/>
              </p:nvSpPr>
              <p:spPr>
                <a:xfrm>
                  <a:off x="2530608" y="3122787"/>
                  <a:ext cx="990116" cy="40011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Compute Node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B88CBD-5512-479C-B733-1723750AA82D}"/>
                  </a:ext>
                </a:extLst>
              </p:cNvPr>
              <p:cNvGrpSpPr/>
              <p:nvPr/>
            </p:nvGrpSpPr>
            <p:grpSpPr>
              <a:xfrm>
                <a:off x="370340" y="2279235"/>
                <a:ext cx="1618588" cy="1075205"/>
                <a:chOff x="370340" y="3924085"/>
                <a:chExt cx="1618588" cy="1075205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26DAA9E4-FAB4-0A44-9035-DB460FC7AFED}"/>
                    </a:ext>
                  </a:extLst>
                </p:cNvPr>
                <p:cNvSpPr/>
                <p:nvPr/>
              </p:nvSpPr>
              <p:spPr>
                <a:xfrm>
                  <a:off x="446314" y="4187440"/>
                  <a:ext cx="1542614" cy="81185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endParaRPr lang="en-US" sz="1200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7C46B434-30D1-4547-B4A6-CAF0CEB9F8A1}"/>
                    </a:ext>
                  </a:extLst>
                </p:cNvPr>
                <p:cNvSpPr txBox="1"/>
                <p:nvPr/>
              </p:nvSpPr>
              <p:spPr>
                <a:xfrm>
                  <a:off x="370340" y="3924085"/>
                  <a:ext cx="1613999" cy="2308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ct val="90000"/>
                    </a:lnSpc>
                    <a:spcAft>
                      <a:spcPts val="600"/>
                    </a:spcAft>
                    <a:defRPr sz="120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r>
                    <a:rPr 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External data sources</a:t>
                  </a: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A283E28-207B-4F29-A869-50C56DFE3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142" y="4686332"/>
                  <a:ext cx="653815" cy="17760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9FFACEE-9020-46F6-8ED1-9402CB42F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9930" y="4377334"/>
                  <a:ext cx="488117" cy="11252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80B2BB8-C926-4C5F-8542-983C8CA00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3686" y="4738698"/>
                  <a:ext cx="585535" cy="8301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F690E81-88FC-43A4-AB7A-BFA86C18B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913" y="4257906"/>
                  <a:ext cx="678953" cy="342792"/>
                </a:xfrm>
                <a:prstGeom prst="rect">
                  <a:avLst/>
                </a:prstGeom>
              </p:spPr>
            </p:pic>
          </p:grp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C8D41B75-444A-8E44-938F-7E779329E1A8}"/>
                  </a:ext>
                </a:extLst>
              </p:cNvPr>
              <p:cNvSpPr/>
              <p:nvPr/>
            </p:nvSpPr>
            <p:spPr bwMode="auto">
              <a:xfrm rot="10800000">
                <a:off x="2945404" y="2371995"/>
                <a:ext cx="5160018" cy="146273"/>
              </a:xfrm>
              <a:custGeom>
                <a:avLst/>
                <a:gdLst>
                  <a:gd name="connsiteX0" fmla="*/ 0 w 711200"/>
                  <a:gd name="connsiteY0" fmla="*/ 0 h 136525"/>
                  <a:gd name="connsiteX1" fmla="*/ 0 w 711200"/>
                  <a:gd name="connsiteY1" fmla="*/ 136525 h 136525"/>
                  <a:gd name="connsiteX2" fmla="*/ 711200 w 711200"/>
                  <a:gd name="connsiteY2" fmla="*/ 136525 h 136525"/>
                  <a:gd name="connsiteX3" fmla="*/ 711200 w 711200"/>
                  <a:gd name="connsiteY3" fmla="*/ 3175 h 136525"/>
                  <a:gd name="connsiteX0" fmla="*/ 0 w 711200"/>
                  <a:gd name="connsiteY0" fmla="*/ 133350 h 133350"/>
                  <a:gd name="connsiteX1" fmla="*/ 711200 w 711200"/>
                  <a:gd name="connsiteY1" fmla="*/ 133350 h 133350"/>
                  <a:gd name="connsiteX2" fmla="*/ 711200 w 711200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33350">
                    <a:moveTo>
                      <a:pt x="0" y="133350"/>
                    </a:moveTo>
                    <a:lnTo>
                      <a:pt x="711200" y="133350"/>
                    </a:lnTo>
                    <a:lnTo>
                      <a:pt x="711200" y="0"/>
                    </a:lnTo>
                  </a:path>
                </a:pathLst>
              </a:custGeom>
              <a:noFill/>
              <a:ln w="12700">
                <a:solidFill>
                  <a:srgbClr val="757575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019FB9-EE28-D74D-86B4-38FA07D173EC}"/>
              </a:ext>
            </a:extLst>
          </p:cNvPr>
          <p:cNvGrpSpPr/>
          <p:nvPr/>
        </p:nvGrpSpPr>
        <p:grpSpPr>
          <a:xfrm>
            <a:off x="562325" y="3591197"/>
            <a:ext cx="3157593" cy="1853193"/>
            <a:chOff x="648053" y="3364774"/>
            <a:chExt cx="3157593" cy="18531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180750-AC36-E14C-B8A7-DA58F9BBDA72}"/>
                </a:ext>
              </a:extLst>
            </p:cNvPr>
            <p:cNvGrpSpPr/>
            <p:nvPr/>
          </p:nvGrpSpPr>
          <p:grpSpPr>
            <a:xfrm>
              <a:off x="648053" y="3364774"/>
              <a:ext cx="3157593" cy="1853193"/>
              <a:chOff x="648053" y="3364774"/>
              <a:chExt cx="3157593" cy="1853193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D085326-2DEC-E142-A618-125D1ACD16F8}"/>
                  </a:ext>
                </a:extLst>
              </p:cNvPr>
              <p:cNvSpPr/>
              <p:nvPr/>
            </p:nvSpPr>
            <p:spPr bwMode="auto">
              <a:xfrm>
                <a:off x="1175657" y="3364774"/>
                <a:ext cx="2629989" cy="914400"/>
              </a:xfrm>
              <a:custGeom>
                <a:avLst/>
                <a:gdLst>
                  <a:gd name="connsiteX0" fmla="*/ 2629989 w 2629989"/>
                  <a:gd name="connsiteY0" fmla="*/ 914400 h 914400"/>
                  <a:gd name="connsiteX1" fmla="*/ 0 w 2629989"/>
                  <a:gd name="connsiteY1" fmla="*/ 914400 h 914400"/>
                  <a:gd name="connsiteX2" fmla="*/ 0 w 2629989"/>
                  <a:gd name="connsiteY2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29989" h="914400">
                    <a:moveTo>
                      <a:pt x="2629989" y="914400"/>
                    </a:moveTo>
                    <a:lnTo>
                      <a:pt x="0" y="91440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757575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4B5A3B7-C252-7246-8581-3B93DD47C4C1}"/>
                  </a:ext>
                </a:extLst>
              </p:cNvPr>
              <p:cNvGrpSpPr/>
              <p:nvPr/>
            </p:nvGrpSpPr>
            <p:grpSpPr>
              <a:xfrm>
                <a:off x="648053" y="4681467"/>
                <a:ext cx="3157593" cy="536500"/>
                <a:chOff x="648053" y="5070087"/>
                <a:chExt cx="3157593" cy="536500"/>
              </a:xfrm>
            </p:grpSpPr>
            <p:sp>
              <p:nvSpPr>
                <p:cNvPr id="250" name="Rectangle: Rounded Corners 53">
                  <a:extLst>
                    <a:ext uri="{FF2B5EF4-FFF2-40B4-BE49-F238E27FC236}">
                      <a16:creationId xmlns:a16="http://schemas.microsoft.com/office/drawing/2014/main" id="{D47238E0-BC9C-DD41-A1BC-9B72ACF203A5}"/>
                    </a:ext>
                  </a:extLst>
                </p:cNvPr>
                <p:cNvSpPr/>
                <p:nvPr/>
              </p:nvSpPr>
              <p:spPr>
                <a:xfrm>
                  <a:off x="648053" y="5284119"/>
                  <a:ext cx="1125072" cy="322468"/>
                </a:xfrm>
                <a:prstGeom prst="rect">
                  <a:avLst/>
                </a:prstGeom>
                <a:no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+mj-lt"/>
                      <a:cs typeface="Segoe UI" panose="020B0502040204020203" pitchFamily="34" charset="0"/>
                    </a:rPr>
                    <a:t>IoT data</a:t>
                  </a:r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9ADFCDB4-1A25-2D47-B4F4-77C816A2688B}"/>
                    </a:ext>
                  </a:extLst>
                </p:cNvPr>
                <p:cNvSpPr/>
                <p:nvPr/>
              </p:nvSpPr>
              <p:spPr bwMode="auto">
                <a:xfrm flipV="1">
                  <a:off x="1583473" y="5070087"/>
                  <a:ext cx="2222173" cy="45719"/>
                </a:xfrm>
                <a:custGeom>
                  <a:avLst/>
                  <a:gdLst>
                    <a:gd name="connsiteX0" fmla="*/ 2629989 w 2629989"/>
                    <a:gd name="connsiteY0" fmla="*/ 914400 h 914400"/>
                    <a:gd name="connsiteX1" fmla="*/ 0 w 2629989"/>
                    <a:gd name="connsiteY1" fmla="*/ 914400 h 914400"/>
                    <a:gd name="connsiteX2" fmla="*/ 0 w 2629989"/>
                    <a:gd name="connsiteY2" fmla="*/ 0 h 914400"/>
                    <a:gd name="connsiteX0" fmla="*/ 2629989 w 2629989"/>
                    <a:gd name="connsiteY0" fmla="*/ 0 h 0"/>
                    <a:gd name="connsiteX1" fmla="*/ 0 w 2629989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9989">
                      <a:moveTo>
                        <a:pt x="262998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rgbClr val="757575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712DC54-4164-1B46-8B3B-817ECEF68F65}"/>
                </a:ext>
              </a:extLst>
            </p:cNvPr>
            <p:cNvGrpSpPr/>
            <p:nvPr/>
          </p:nvGrpSpPr>
          <p:grpSpPr>
            <a:xfrm>
              <a:off x="997320" y="4591136"/>
              <a:ext cx="440602" cy="311882"/>
              <a:chOff x="6309111" y="4815821"/>
              <a:chExt cx="657292" cy="465267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5D90E92C-405B-3F42-B2D3-C1044DC6A471}"/>
                  </a:ext>
                </a:extLst>
              </p:cNvPr>
              <p:cNvSpPr/>
              <p:nvPr/>
            </p:nvSpPr>
            <p:spPr bwMode="auto">
              <a:xfrm rot="10800000" flipH="1">
                <a:off x="6309111" y="4976523"/>
                <a:ext cx="657292" cy="256793"/>
              </a:xfrm>
              <a:custGeom>
                <a:avLst/>
                <a:gdLst>
                  <a:gd name="connsiteX0" fmla="*/ 299413 w 530284"/>
                  <a:gd name="connsiteY0" fmla="*/ 235659 h 235659"/>
                  <a:gd name="connsiteX1" fmla="*/ 436233 w 530284"/>
                  <a:gd name="connsiteY1" fmla="*/ 235659 h 235659"/>
                  <a:gd name="connsiteX2" fmla="*/ 530284 w 530284"/>
                  <a:gd name="connsiteY2" fmla="*/ 141608 h 235659"/>
                  <a:gd name="connsiteX3" fmla="*/ 530283 w 530284"/>
                  <a:gd name="connsiteY3" fmla="*/ 47558 h 235659"/>
                  <a:gd name="connsiteX4" fmla="*/ 529572 w 530284"/>
                  <a:gd name="connsiteY4" fmla="*/ 47558 h 235659"/>
                  <a:gd name="connsiteX5" fmla="*/ 529572 w 530284"/>
                  <a:gd name="connsiteY5" fmla="*/ 22945 h 235659"/>
                  <a:gd name="connsiteX6" fmla="*/ 506628 w 530284"/>
                  <a:gd name="connsiteY6" fmla="*/ 1 h 235659"/>
                  <a:gd name="connsiteX7" fmla="*/ 334732 w 530284"/>
                  <a:gd name="connsiteY7" fmla="*/ 1 h 235659"/>
                  <a:gd name="connsiteX8" fmla="*/ 334732 w 530284"/>
                  <a:gd name="connsiteY8" fmla="*/ 0 h 235659"/>
                  <a:gd name="connsiteX9" fmla="*/ 110382 w 530284"/>
                  <a:gd name="connsiteY9" fmla="*/ 0 h 235659"/>
                  <a:gd name="connsiteX10" fmla="*/ 0 w 530284"/>
                  <a:gd name="connsiteY10" fmla="*/ 86901 h 235659"/>
                  <a:gd name="connsiteX11" fmla="*/ 76625 w 530284"/>
                  <a:gd name="connsiteY11" fmla="*/ 229307 h 235659"/>
                  <a:gd name="connsiteX12" fmla="*/ 299413 w 530284"/>
                  <a:gd name="connsiteY12" fmla="*/ 234788 h 23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0284" h="235659">
                    <a:moveTo>
                      <a:pt x="299413" y="235659"/>
                    </a:moveTo>
                    <a:lnTo>
                      <a:pt x="436233" y="235659"/>
                    </a:lnTo>
                    <a:cubicBezTo>
                      <a:pt x="488176" y="235659"/>
                      <a:pt x="530284" y="193551"/>
                      <a:pt x="530284" y="141608"/>
                    </a:cubicBezTo>
                    <a:cubicBezTo>
                      <a:pt x="530284" y="110258"/>
                      <a:pt x="530283" y="78908"/>
                      <a:pt x="530283" y="47558"/>
                    </a:cubicBezTo>
                    <a:lnTo>
                      <a:pt x="529572" y="47558"/>
                    </a:lnTo>
                    <a:lnTo>
                      <a:pt x="529572" y="22945"/>
                    </a:lnTo>
                    <a:cubicBezTo>
                      <a:pt x="529572" y="10273"/>
                      <a:pt x="519300" y="1"/>
                      <a:pt x="506628" y="1"/>
                    </a:cubicBezTo>
                    <a:lnTo>
                      <a:pt x="334732" y="1"/>
                    </a:lnTo>
                    <a:lnTo>
                      <a:pt x="334732" y="0"/>
                    </a:lnTo>
                    <a:lnTo>
                      <a:pt x="110382" y="0"/>
                    </a:lnTo>
                    <a:cubicBezTo>
                      <a:pt x="49420" y="0"/>
                      <a:pt x="0" y="38907"/>
                      <a:pt x="0" y="86901"/>
                    </a:cubicBezTo>
                    <a:lnTo>
                      <a:pt x="76625" y="229307"/>
                    </a:lnTo>
                    <a:lnTo>
                      <a:pt x="299413" y="234788"/>
                    </a:lnTo>
                    <a:close/>
                  </a:path>
                </a:pathLst>
              </a:custGeom>
              <a:solidFill>
                <a:srgbClr val="0078D7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85B66D5-99B0-B643-A0B3-06FF23FB8C4B}"/>
                  </a:ext>
                </a:extLst>
              </p:cNvPr>
              <p:cNvSpPr/>
              <p:nvPr/>
            </p:nvSpPr>
            <p:spPr bwMode="auto">
              <a:xfrm>
                <a:off x="6373585" y="5121562"/>
                <a:ext cx="161540" cy="159526"/>
              </a:xfrm>
              <a:prstGeom prst="ellipse">
                <a:avLst/>
              </a:prstGeom>
              <a:solidFill>
                <a:srgbClr val="50E6FF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6C57984-FD3B-B142-A1D6-7C8ED8407049}"/>
                  </a:ext>
                </a:extLst>
              </p:cNvPr>
              <p:cNvSpPr/>
              <p:nvPr/>
            </p:nvSpPr>
            <p:spPr bwMode="auto">
              <a:xfrm>
                <a:off x="6731921" y="5121562"/>
                <a:ext cx="161540" cy="159526"/>
              </a:xfrm>
              <a:prstGeom prst="ellipse">
                <a:avLst/>
              </a:prstGeom>
              <a:solidFill>
                <a:srgbClr val="50E6FF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0" name="Round Single Corner Rectangle 12">
                <a:extLst>
                  <a:ext uri="{FF2B5EF4-FFF2-40B4-BE49-F238E27FC236}">
                    <a16:creationId xmlns:a16="http://schemas.microsoft.com/office/drawing/2014/main" id="{C3C94367-F50C-CE43-9EF2-9A8547549316}"/>
                  </a:ext>
                </a:extLst>
              </p:cNvPr>
              <p:cNvSpPr/>
              <p:nvPr/>
            </p:nvSpPr>
            <p:spPr bwMode="auto">
              <a:xfrm>
                <a:off x="6574671" y="4815821"/>
                <a:ext cx="260296" cy="173908"/>
              </a:xfrm>
              <a:custGeom>
                <a:avLst/>
                <a:gdLst>
                  <a:gd name="connsiteX0" fmla="*/ 0 w 198549"/>
                  <a:gd name="connsiteY0" fmla="*/ 0 h 167558"/>
                  <a:gd name="connsiteX1" fmla="*/ 114770 w 198549"/>
                  <a:gd name="connsiteY1" fmla="*/ 0 h 167558"/>
                  <a:gd name="connsiteX2" fmla="*/ 198549 w 198549"/>
                  <a:gd name="connsiteY2" fmla="*/ 83779 h 167558"/>
                  <a:gd name="connsiteX3" fmla="*/ 198549 w 198549"/>
                  <a:gd name="connsiteY3" fmla="*/ 167558 h 167558"/>
                  <a:gd name="connsiteX4" fmla="*/ 0 w 198549"/>
                  <a:gd name="connsiteY4" fmla="*/ 167558 h 167558"/>
                  <a:gd name="connsiteX5" fmla="*/ 0 w 198549"/>
                  <a:gd name="connsiteY5" fmla="*/ 0 h 167558"/>
                  <a:gd name="connsiteX0" fmla="*/ 0 w 290624"/>
                  <a:gd name="connsiteY0" fmla="*/ 0 h 173908"/>
                  <a:gd name="connsiteX1" fmla="*/ 114770 w 290624"/>
                  <a:gd name="connsiteY1" fmla="*/ 0 h 173908"/>
                  <a:gd name="connsiteX2" fmla="*/ 198549 w 290624"/>
                  <a:gd name="connsiteY2" fmla="*/ 83779 h 173908"/>
                  <a:gd name="connsiteX3" fmla="*/ 290624 w 290624"/>
                  <a:gd name="connsiteY3" fmla="*/ 173908 h 173908"/>
                  <a:gd name="connsiteX4" fmla="*/ 0 w 290624"/>
                  <a:gd name="connsiteY4" fmla="*/ 167558 h 173908"/>
                  <a:gd name="connsiteX5" fmla="*/ 0 w 290624"/>
                  <a:gd name="connsiteY5" fmla="*/ 0 h 173908"/>
                  <a:gd name="connsiteX0" fmla="*/ 0 w 290624"/>
                  <a:gd name="connsiteY0" fmla="*/ 0 h 173908"/>
                  <a:gd name="connsiteX1" fmla="*/ 114770 w 290624"/>
                  <a:gd name="connsiteY1" fmla="*/ 0 h 173908"/>
                  <a:gd name="connsiteX2" fmla="*/ 230299 w 290624"/>
                  <a:gd name="connsiteY2" fmla="*/ 83779 h 173908"/>
                  <a:gd name="connsiteX3" fmla="*/ 290624 w 290624"/>
                  <a:gd name="connsiteY3" fmla="*/ 173908 h 173908"/>
                  <a:gd name="connsiteX4" fmla="*/ 0 w 290624"/>
                  <a:gd name="connsiteY4" fmla="*/ 167558 h 173908"/>
                  <a:gd name="connsiteX5" fmla="*/ 0 w 290624"/>
                  <a:gd name="connsiteY5" fmla="*/ 0 h 173908"/>
                  <a:gd name="connsiteX0" fmla="*/ 0 w 290624"/>
                  <a:gd name="connsiteY0" fmla="*/ 15152 h 189060"/>
                  <a:gd name="connsiteX1" fmla="*/ 114770 w 290624"/>
                  <a:gd name="connsiteY1" fmla="*/ 15152 h 189060"/>
                  <a:gd name="connsiteX2" fmla="*/ 150924 w 290624"/>
                  <a:gd name="connsiteY2" fmla="*/ 22731 h 189060"/>
                  <a:gd name="connsiteX3" fmla="*/ 290624 w 290624"/>
                  <a:gd name="connsiteY3" fmla="*/ 189060 h 189060"/>
                  <a:gd name="connsiteX4" fmla="*/ 0 w 290624"/>
                  <a:gd name="connsiteY4" fmla="*/ 182710 h 189060"/>
                  <a:gd name="connsiteX5" fmla="*/ 0 w 290624"/>
                  <a:gd name="connsiteY5" fmla="*/ 15152 h 189060"/>
                  <a:gd name="connsiteX0" fmla="*/ 0 w 290624"/>
                  <a:gd name="connsiteY0" fmla="*/ 0 h 173908"/>
                  <a:gd name="connsiteX1" fmla="*/ 114770 w 290624"/>
                  <a:gd name="connsiteY1" fmla="*/ 0 h 173908"/>
                  <a:gd name="connsiteX2" fmla="*/ 287449 w 290624"/>
                  <a:gd name="connsiteY2" fmla="*/ 163154 h 173908"/>
                  <a:gd name="connsiteX3" fmla="*/ 290624 w 290624"/>
                  <a:gd name="connsiteY3" fmla="*/ 173908 h 173908"/>
                  <a:gd name="connsiteX4" fmla="*/ 0 w 290624"/>
                  <a:gd name="connsiteY4" fmla="*/ 167558 h 173908"/>
                  <a:gd name="connsiteX5" fmla="*/ 0 w 290624"/>
                  <a:gd name="connsiteY5" fmla="*/ 0 h 173908"/>
                  <a:gd name="connsiteX0" fmla="*/ 0 w 290624"/>
                  <a:gd name="connsiteY0" fmla="*/ 0 h 173908"/>
                  <a:gd name="connsiteX1" fmla="*/ 152870 w 290624"/>
                  <a:gd name="connsiteY1" fmla="*/ 3175 h 173908"/>
                  <a:gd name="connsiteX2" fmla="*/ 287449 w 290624"/>
                  <a:gd name="connsiteY2" fmla="*/ 163154 h 173908"/>
                  <a:gd name="connsiteX3" fmla="*/ 290624 w 290624"/>
                  <a:gd name="connsiteY3" fmla="*/ 173908 h 173908"/>
                  <a:gd name="connsiteX4" fmla="*/ 0 w 290624"/>
                  <a:gd name="connsiteY4" fmla="*/ 167558 h 173908"/>
                  <a:gd name="connsiteX5" fmla="*/ 0 w 290624"/>
                  <a:gd name="connsiteY5" fmla="*/ 0 h 17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624" h="173908">
                    <a:moveTo>
                      <a:pt x="0" y="0"/>
                    </a:moveTo>
                    <a:lnTo>
                      <a:pt x="152870" y="3175"/>
                    </a:lnTo>
                    <a:cubicBezTo>
                      <a:pt x="199140" y="3175"/>
                      <a:pt x="287449" y="116884"/>
                      <a:pt x="287449" y="163154"/>
                    </a:cubicBezTo>
                    <a:lnTo>
                      <a:pt x="290624" y="173908"/>
                    </a:lnTo>
                    <a:lnTo>
                      <a:pt x="0" y="16755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>
                <a:solidFill>
                  <a:srgbClr val="0078D7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0790F52D-7A6C-264B-A26F-94397923E4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3376" y="4815821"/>
                <a:ext cx="82726" cy="178455"/>
              </a:xfrm>
              <a:prstGeom prst="line">
                <a:avLst/>
              </a:prstGeom>
              <a:ln w="25400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CFDBB507-6A1C-8E4B-A0DF-4CEB5FE206B9}"/>
                  </a:ext>
                </a:extLst>
              </p:cNvPr>
              <p:cNvCxnSpPr>
                <a:cxnSpLocks/>
                <a:stCxn id="240" idx="0"/>
              </p:cNvCxnSpPr>
              <p:nvPr/>
            </p:nvCxnSpPr>
            <p:spPr>
              <a:xfrm flipH="1">
                <a:off x="6454355" y="4815821"/>
                <a:ext cx="120316" cy="0"/>
              </a:xfrm>
              <a:prstGeom prst="line">
                <a:avLst/>
              </a:prstGeom>
              <a:ln w="25400" cap="rnd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9971DB-CFC0-D340-AA25-4A4FF88DEA72}"/>
              </a:ext>
            </a:extLst>
          </p:cNvPr>
          <p:cNvGrpSpPr/>
          <p:nvPr/>
        </p:nvGrpSpPr>
        <p:grpSpPr>
          <a:xfrm>
            <a:off x="1380196" y="1349230"/>
            <a:ext cx="10467574" cy="5191476"/>
            <a:chOff x="1465924" y="1122807"/>
            <a:chExt cx="10467574" cy="5191476"/>
          </a:xfrm>
        </p:grpSpPr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55379C5-6CB3-CF46-99CC-17030E28B308}"/>
                </a:ext>
              </a:extLst>
            </p:cNvPr>
            <p:cNvSpPr/>
            <p:nvPr/>
          </p:nvSpPr>
          <p:spPr bwMode="auto">
            <a:xfrm rot="10800000" flipH="1">
              <a:off x="8120048" y="2371992"/>
              <a:ext cx="2850445" cy="146273"/>
            </a:xfrm>
            <a:custGeom>
              <a:avLst/>
              <a:gdLst>
                <a:gd name="connsiteX0" fmla="*/ 0 w 711200"/>
                <a:gd name="connsiteY0" fmla="*/ 0 h 136525"/>
                <a:gd name="connsiteX1" fmla="*/ 0 w 711200"/>
                <a:gd name="connsiteY1" fmla="*/ 136525 h 136525"/>
                <a:gd name="connsiteX2" fmla="*/ 711200 w 711200"/>
                <a:gd name="connsiteY2" fmla="*/ 136525 h 136525"/>
                <a:gd name="connsiteX3" fmla="*/ 711200 w 711200"/>
                <a:gd name="connsiteY3" fmla="*/ 3175 h 136525"/>
                <a:gd name="connsiteX0" fmla="*/ 0 w 711200"/>
                <a:gd name="connsiteY0" fmla="*/ 133350 h 133350"/>
                <a:gd name="connsiteX1" fmla="*/ 711200 w 711200"/>
                <a:gd name="connsiteY1" fmla="*/ 133350 h 133350"/>
                <a:gd name="connsiteX2" fmla="*/ 711200 w 711200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33350">
                  <a:moveTo>
                    <a:pt x="0" y="133350"/>
                  </a:moveTo>
                  <a:lnTo>
                    <a:pt x="711200" y="133350"/>
                  </a:lnTo>
                  <a:lnTo>
                    <a:pt x="711200" y="0"/>
                  </a:lnTo>
                </a:path>
              </a:pathLst>
            </a:custGeom>
            <a:noFill/>
            <a:ln w="12700">
              <a:solidFill>
                <a:srgbClr val="757575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D8599E-AAFF-BD47-AD31-7CE287B66EDF}"/>
                </a:ext>
              </a:extLst>
            </p:cNvPr>
            <p:cNvGrpSpPr/>
            <p:nvPr/>
          </p:nvGrpSpPr>
          <p:grpSpPr>
            <a:xfrm>
              <a:off x="1465924" y="1122807"/>
              <a:ext cx="10467574" cy="5191476"/>
              <a:chOff x="1465924" y="1122807"/>
              <a:chExt cx="10467574" cy="519147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4D3D3D3-8715-4336-8931-12E006C0F3DC}"/>
                  </a:ext>
                </a:extLst>
              </p:cNvPr>
              <p:cNvGrpSpPr/>
              <p:nvPr/>
            </p:nvGrpSpPr>
            <p:grpSpPr>
              <a:xfrm>
                <a:off x="10497148" y="2600853"/>
                <a:ext cx="916666" cy="1556697"/>
                <a:chOff x="8566575" y="2895467"/>
                <a:chExt cx="916678" cy="1556697"/>
              </a:xfrm>
            </p:grpSpPr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46F7F0B2-72C6-DC42-ACB6-E00866669B0F}"/>
                    </a:ext>
                  </a:extLst>
                </p:cNvPr>
                <p:cNvSpPr txBox="1"/>
                <p:nvPr/>
              </p:nvSpPr>
              <p:spPr>
                <a:xfrm>
                  <a:off x="8596137" y="2895467"/>
                  <a:ext cx="887116" cy="577081"/>
                </a:xfrm>
                <a:prstGeom prst="rect">
                  <a:avLst/>
                </a:prstGeom>
                <a:noFill/>
                <a:ln w="12700"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50" dirty="0">
                      <a:solidFill>
                        <a:schemeClr val="tx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Directly read from HDFS</a:t>
                  </a:r>
                </a:p>
              </p:txBody>
            </p: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091CBD28-8825-4F95-97EC-E8B46E14F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351076" y="3758099"/>
                  <a:ext cx="909564" cy="478566"/>
                </a:xfrm>
                <a:prstGeom prst="bentConnector2">
                  <a:avLst/>
                </a:prstGeom>
                <a:ln w="12700">
                  <a:solidFill>
                    <a:srgbClr val="757575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02FFDB-A6A3-6041-A47A-A1C2D85CF42F}"/>
                  </a:ext>
                </a:extLst>
              </p:cNvPr>
              <p:cNvGrpSpPr/>
              <p:nvPr/>
            </p:nvGrpSpPr>
            <p:grpSpPr>
              <a:xfrm>
                <a:off x="1465924" y="1122807"/>
                <a:ext cx="10467574" cy="5191476"/>
                <a:chOff x="1465924" y="1122807"/>
                <a:chExt cx="10467574" cy="5191476"/>
              </a:xfrm>
            </p:grpSpPr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77F31403-FBDB-4EEF-903A-2A75AECFEDBE}"/>
                    </a:ext>
                  </a:extLst>
                </p:cNvPr>
                <p:cNvSpPr txBox="1"/>
                <p:nvPr/>
              </p:nvSpPr>
              <p:spPr>
                <a:xfrm>
                  <a:off x="2216041" y="6068062"/>
                  <a:ext cx="9717457" cy="246221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457200">
                    <a:defRPr/>
                  </a:pPr>
                  <a:r>
                    <a:rPr lang="en-US" sz="1000" b="1" dirty="0">
                      <a:solidFill>
                        <a:srgbClr val="0077D7"/>
                      </a:solidFill>
                      <a:latin typeface="+mj-lt"/>
                      <a:cs typeface="Segoe UI" panose="020B0502040204020203" pitchFamily="34" charset="0"/>
                    </a:rPr>
                    <a:t>Persistent storage 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C4DC094-453F-694E-87CC-1890F9B2CDF6}"/>
                    </a:ext>
                  </a:extLst>
                </p:cNvPr>
                <p:cNvSpPr/>
                <p:nvPr/>
              </p:nvSpPr>
              <p:spPr>
                <a:xfrm>
                  <a:off x="8801739" y="4085288"/>
                  <a:ext cx="224100" cy="26161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…</a:t>
                  </a: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5555553C-0B66-8141-A97A-F8C3DAB84B06}"/>
                    </a:ext>
                  </a:extLst>
                </p:cNvPr>
                <p:cNvSpPr/>
                <p:nvPr/>
              </p:nvSpPr>
              <p:spPr>
                <a:xfrm>
                  <a:off x="6104221" y="3541509"/>
                  <a:ext cx="4332717" cy="1656765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Storage pool</a:t>
                  </a:r>
                </a:p>
              </p:txBody>
            </p:sp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C99EFA25-E720-5145-9AD9-721C12DDEDD9}"/>
                    </a:ext>
                  </a:extLst>
                </p:cNvPr>
                <p:cNvSpPr/>
                <p:nvPr/>
              </p:nvSpPr>
              <p:spPr>
                <a:xfrm>
                  <a:off x="6930037" y="3474046"/>
                  <a:ext cx="1062524" cy="68935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40AABA38-6FF8-43EC-9D34-17DE86E3B3A4}"/>
                    </a:ext>
                  </a:extLst>
                </p:cNvPr>
                <p:cNvGrpSpPr/>
                <p:nvPr/>
              </p:nvGrpSpPr>
              <p:grpSpPr>
                <a:xfrm>
                  <a:off x="9153376" y="3972909"/>
                  <a:ext cx="1164920" cy="886972"/>
                  <a:chOff x="8464489" y="2534822"/>
                  <a:chExt cx="1610123" cy="1334562"/>
                </a:xfrm>
              </p:grpSpPr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B659A47B-2326-45C6-86E3-FEA68FE41FA7}"/>
                      </a:ext>
                    </a:extLst>
                  </p:cNvPr>
                  <p:cNvSpPr/>
                  <p:nvPr/>
                </p:nvSpPr>
                <p:spPr>
                  <a:xfrm>
                    <a:off x="9334635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SQL Server</a:t>
                    </a:r>
                  </a:p>
                </p:txBody>
              </p: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BBC5D4C1-B7FD-478C-8A9D-BA73D06E98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39606" y="3324527"/>
                    <a:ext cx="0" cy="145547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2AD861E7-B27B-4AA4-8887-429C49BFC295}"/>
                      </a:ext>
                    </a:extLst>
                  </p:cNvPr>
                  <p:cNvSpPr/>
                  <p:nvPr/>
                </p:nvSpPr>
                <p:spPr>
                  <a:xfrm>
                    <a:off x="8469617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Spark</a:t>
                    </a:r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E21F37A-47E7-44DB-BEA0-E4DDCD18A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04625" y="3324527"/>
                    <a:ext cx="0" cy="145547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50C55D8D-07BE-403A-A287-6CEACB41AF10}"/>
                      </a:ext>
                    </a:extLst>
                  </p:cNvPr>
                  <p:cNvSpPr/>
                  <p:nvPr/>
                </p:nvSpPr>
                <p:spPr>
                  <a:xfrm>
                    <a:off x="8464489" y="3470074"/>
                    <a:ext cx="1610123" cy="399310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r>
                      <a:rPr lang="en-US"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HDFS Data Node</a:t>
                    </a:r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0A227153-E73A-4926-A182-605BDBAD1DF2}"/>
                    </a:ext>
                  </a:extLst>
                </p:cNvPr>
                <p:cNvGrpSpPr/>
                <p:nvPr/>
              </p:nvGrpSpPr>
              <p:grpSpPr>
                <a:xfrm>
                  <a:off x="6223915" y="3972905"/>
                  <a:ext cx="1164920" cy="883619"/>
                  <a:chOff x="8464489" y="2534822"/>
                  <a:chExt cx="1610123" cy="1329517"/>
                </a:xfrm>
              </p:grpSpPr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60BEBBC3-479A-4D87-B17F-988838490CEA}"/>
                      </a:ext>
                    </a:extLst>
                  </p:cNvPr>
                  <p:cNvSpPr/>
                  <p:nvPr/>
                </p:nvSpPr>
                <p:spPr>
                  <a:xfrm>
                    <a:off x="9334635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SQL Server</a:t>
                    </a:r>
                  </a:p>
                </p:txBody>
              </p: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AF6AF06-965F-4D9C-B0D7-DBE0A6597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39606" y="3324527"/>
                    <a:ext cx="0" cy="140502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7F9B4C1B-16CA-4C90-8839-7FFEC4F0581F}"/>
                      </a:ext>
                    </a:extLst>
                  </p:cNvPr>
                  <p:cNvSpPr/>
                  <p:nvPr/>
                </p:nvSpPr>
                <p:spPr>
                  <a:xfrm>
                    <a:off x="8469617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Spark</a:t>
                    </a:r>
                  </a:p>
                </p:txBody>
              </p: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F637EAF5-5FDF-4DD4-8F89-FB58767C1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04625" y="3324527"/>
                    <a:ext cx="0" cy="140502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3B1BF4D-A695-4DFA-97F4-06803C18AA4B}"/>
                      </a:ext>
                    </a:extLst>
                  </p:cNvPr>
                  <p:cNvSpPr/>
                  <p:nvPr/>
                </p:nvSpPr>
                <p:spPr>
                  <a:xfrm>
                    <a:off x="8464489" y="3465029"/>
                    <a:ext cx="1610123" cy="399310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r>
                      <a:rPr lang="en-US"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HDFS Data Node</a:t>
                    </a:r>
                  </a:p>
                </p:txBody>
              </p: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E7B9E9F8-A42F-4986-B033-DE3FBE5454F9}"/>
                    </a:ext>
                  </a:extLst>
                </p:cNvPr>
                <p:cNvGrpSpPr/>
                <p:nvPr/>
              </p:nvGrpSpPr>
              <p:grpSpPr>
                <a:xfrm>
                  <a:off x="7501270" y="3972905"/>
                  <a:ext cx="1164920" cy="885131"/>
                  <a:chOff x="8464489" y="2534822"/>
                  <a:chExt cx="1610123" cy="1331792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982354FD-10DC-4C85-86C6-80F26860B067}"/>
                      </a:ext>
                    </a:extLst>
                  </p:cNvPr>
                  <p:cNvSpPr/>
                  <p:nvPr/>
                </p:nvSpPr>
                <p:spPr>
                  <a:xfrm>
                    <a:off x="9334635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SQL Server</a:t>
                    </a:r>
                  </a:p>
                </p:txBody>
              </p: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63EAEEAB-F6DB-4CF0-9600-0D91949D0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39606" y="3324527"/>
                    <a:ext cx="0" cy="142777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727D8FBD-5E6A-4B61-8E59-C94111542AED}"/>
                      </a:ext>
                    </a:extLst>
                  </p:cNvPr>
                  <p:cNvSpPr/>
                  <p:nvPr/>
                </p:nvSpPr>
                <p:spPr>
                  <a:xfrm>
                    <a:off x="8469617" y="2534822"/>
                    <a:ext cx="739977" cy="780062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Spark</a:t>
                    </a:r>
                  </a:p>
                </p:txBody>
              </p: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9B5DF033-A942-4AB2-8DF3-EE05E1669C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04625" y="3324527"/>
                    <a:ext cx="0" cy="142777"/>
                  </a:xfrm>
                  <a:prstGeom prst="line">
                    <a:avLst/>
                  </a:prstGeom>
                  <a:ln w="12700">
                    <a:solidFill>
                      <a:srgbClr val="0077D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FF13864D-3451-49C2-B929-93EAC9A5823C}"/>
                      </a:ext>
                    </a:extLst>
                  </p:cNvPr>
                  <p:cNvSpPr/>
                  <p:nvPr/>
                </p:nvSpPr>
                <p:spPr>
                  <a:xfrm>
                    <a:off x="8464489" y="3467304"/>
                    <a:ext cx="1610123" cy="399310"/>
                  </a:xfrm>
                  <a:prstGeom prst="rect">
                    <a:avLst/>
                  </a:prstGeom>
                  <a:noFill/>
                  <a:ln w="12700">
                    <a:solidFill>
                      <a:srgbClr val="757575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457200">
                      <a:defRPr/>
                    </a:pPr>
                    <a:r>
                      <a:rPr lang="en-US" sz="10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HDFS Data Node</a:t>
                    </a:r>
                  </a:p>
                </p:txBody>
              </p:sp>
            </p:grp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49519957-4C27-40DB-919F-6521874F322F}"/>
                    </a:ext>
                  </a:extLst>
                </p:cNvPr>
                <p:cNvCxnSpPr>
                  <a:cxnSpLocks/>
                  <a:stCxn id="201" idx="0"/>
                  <a:endCxn id="196" idx="0"/>
                </p:cNvCxnSpPr>
                <p:nvPr/>
              </p:nvCxnSpPr>
              <p:spPr>
                <a:xfrm rot="16200000" flipV="1">
                  <a:off x="8585880" y="2508173"/>
                  <a:ext cx="12700" cy="2929461"/>
                </a:xfrm>
                <a:prstGeom prst="bentConnector3">
                  <a:avLst>
                    <a:gd name="adj1" fmla="val 1800000"/>
                  </a:avLst>
                </a:prstGeom>
                <a:ln w="12700">
                  <a:solidFill>
                    <a:srgbClr val="757575"/>
                  </a:solidFill>
                  <a:prstDash val="solid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0E98216-87A2-4C63-80D9-54DBF7DBD174}"/>
                    </a:ext>
                  </a:extLst>
                </p:cNvPr>
                <p:cNvSpPr/>
                <p:nvPr/>
              </p:nvSpPr>
              <p:spPr>
                <a:xfrm>
                  <a:off x="7448645" y="3856110"/>
                  <a:ext cx="1283056" cy="1252942"/>
                </a:xfrm>
                <a:prstGeom prst="rect">
                  <a:avLst/>
                </a:prstGeom>
                <a:noFill/>
                <a:ln w="12700">
                  <a:solidFill>
                    <a:srgbClr val="0077D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835B9B0-982B-4B08-8EF4-3093178F82C6}"/>
                    </a:ext>
                  </a:extLst>
                </p:cNvPr>
                <p:cNvSpPr txBox="1"/>
                <p:nvPr/>
              </p:nvSpPr>
              <p:spPr>
                <a:xfrm>
                  <a:off x="7514670" y="4862830"/>
                  <a:ext cx="1137659" cy="246221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7D7"/>
                      </a:solidFill>
                      <a:effectLst/>
                      <a:uLnTx/>
                      <a:uFillTx/>
                      <a:latin typeface="+mj-lt"/>
                      <a:cs typeface="Segoe UI" panose="020B0502040204020203" pitchFamily="34" charset="0"/>
                    </a:rPr>
                    <a:t>Kubernetes pod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568549EE-3AA6-44B4-8959-E35CA3B2B83B}"/>
                    </a:ext>
                  </a:extLst>
                </p:cNvPr>
                <p:cNvSpPr txBox="1"/>
                <p:nvPr/>
              </p:nvSpPr>
              <p:spPr>
                <a:xfrm>
                  <a:off x="9339941" y="1218602"/>
                  <a:ext cx="1002190" cy="246221"/>
                </a:xfrm>
                <a:prstGeom prst="rect">
                  <a:avLst/>
                </a:prstGeom>
                <a:noFill/>
              </p:spPr>
              <p:txBody>
                <a:bodyPr wrap="square" bIns="45720" rtlCol="0">
                  <a:spAutoFit/>
                </a:bodyPr>
                <a:lstStyle/>
                <a:p>
                  <a:pPr marR="0" lvl="0" indent="0" algn="ctr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Analytics</a:t>
                  </a:r>
                </a:p>
              </p:txBody>
            </p:sp>
            <p:cxnSp>
              <p:nvCxnSpPr>
                <p:cNvPr id="169" name="Connector: Elbow 168">
                  <a:extLst>
                    <a:ext uri="{FF2B5EF4-FFF2-40B4-BE49-F238E27FC236}">
                      <a16:creationId xmlns:a16="http://schemas.microsoft.com/office/drawing/2014/main" id="{768D203E-BC05-4AD0-B43A-280412A60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092455" y="348059"/>
                  <a:ext cx="12700" cy="2437022"/>
                </a:xfrm>
                <a:prstGeom prst="bentConnector3">
                  <a:avLst>
                    <a:gd name="adj1" fmla="val 737142"/>
                  </a:avLst>
                </a:prstGeom>
                <a:ln w="12700">
                  <a:solidFill>
                    <a:srgbClr val="757575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D4BDB416-0943-4F6B-B863-679C20BF8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447" y="1592208"/>
                  <a:ext cx="1" cy="288739"/>
                </a:xfrm>
                <a:prstGeom prst="straightConnector1">
                  <a:avLst/>
                </a:prstGeom>
                <a:ln w="12700">
                  <a:solidFill>
                    <a:srgbClr val="757575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BCEF8009-0BC0-46F2-9378-01A59C9CFB03}"/>
                    </a:ext>
                  </a:extLst>
                </p:cNvPr>
                <p:cNvSpPr txBox="1"/>
                <p:nvPr/>
              </p:nvSpPr>
              <p:spPr>
                <a:xfrm>
                  <a:off x="7045862" y="1122807"/>
                  <a:ext cx="698235" cy="4278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bIns="73152" rtlCol="0">
                  <a:spAutoFit/>
                </a:bodyPr>
                <a:lstStyle/>
                <a:p>
                  <a:pPr marR="0" lvl="0" indent="0" defTabSz="4572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Custom</a:t>
                  </a:r>
                  <a:b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</a:br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apps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2A4761C-D819-468C-9122-65D0787DCD35}"/>
                    </a:ext>
                  </a:extLst>
                </p:cNvPr>
                <p:cNvSpPr txBox="1"/>
                <p:nvPr/>
              </p:nvSpPr>
              <p:spPr>
                <a:xfrm>
                  <a:off x="8306274" y="1218601"/>
                  <a:ext cx="370223" cy="273921"/>
                </a:xfrm>
                <a:prstGeom prst="rect">
                  <a:avLst/>
                </a:prstGeom>
                <a:noFill/>
              </p:spPr>
              <p:txBody>
                <a:bodyPr wrap="square" bIns="73152" rtlCol="0">
                  <a:spAutoFit/>
                </a:bodyPr>
                <a:lstStyle/>
                <a:p>
                  <a:pPr algn="ctr" defTabSz="457200">
                    <a:defRPr/>
                  </a:pPr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BI</a:t>
                  </a:r>
                </a:p>
              </p:txBody>
            </p: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D57AACCA-308C-7549-B252-302359591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04070" y="3747858"/>
                  <a:ext cx="0" cy="222101"/>
                </a:xfrm>
                <a:prstGeom prst="line">
                  <a:avLst/>
                </a:prstGeom>
                <a:ln w="12700">
                  <a:solidFill>
                    <a:srgbClr val="757575"/>
                  </a:solidFill>
                  <a:prstDash val="solid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EA9D8F1-C4EC-0047-9621-92C6929912CD}"/>
                    </a:ext>
                  </a:extLst>
                </p:cNvPr>
                <p:cNvSpPr/>
                <p:nvPr/>
              </p:nvSpPr>
              <p:spPr>
                <a:xfrm>
                  <a:off x="8216107" y="1947004"/>
                  <a:ext cx="2216210" cy="4278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bIns="73152" rtlCol="0">
                  <a:spAutoFit/>
                </a:bodyPr>
                <a:lstStyle/>
                <a:p>
                  <a:pPr defTabSz="457200"/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SQL Server </a:t>
                  </a:r>
                  <a:b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</a:br>
                  <a:r>
                    <a:rPr lang="en-US" sz="1000" b="1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master instance</a:t>
                  </a:r>
                </a:p>
              </p:txBody>
            </p:sp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C82ECAE6-3E1B-4F7A-8463-24AECF914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5924" y="5628519"/>
                  <a:ext cx="453297" cy="336508"/>
                </a:xfrm>
                <a:prstGeom prst="rect">
                  <a:avLst/>
                </a:prstGeom>
              </p:spPr>
            </p:pic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A6694C5E-DCC3-E844-9BEB-0409DB9FB311}"/>
                    </a:ext>
                  </a:extLst>
                </p:cNvPr>
                <p:cNvGrpSpPr/>
                <p:nvPr/>
              </p:nvGrpSpPr>
              <p:grpSpPr>
                <a:xfrm>
                  <a:off x="2601701" y="5494591"/>
                  <a:ext cx="831068" cy="577782"/>
                  <a:chOff x="2601701" y="5883211"/>
                  <a:chExt cx="831068" cy="577782"/>
                </a:xfrm>
              </p:grpSpPr>
              <p:sp>
                <p:nvSpPr>
                  <p:cNvPr id="396" name="TextBox 395">
                    <a:extLst>
                      <a:ext uri="{FF2B5EF4-FFF2-40B4-BE49-F238E27FC236}">
                        <a16:creationId xmlns:a16="http://schemas.microsoft.com/office/drawing/2014/main" id="{0FA689F7-5F43-45F5-8D27-6BDDC03C0B1C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30161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5CBBB4AD-F437-CE40-BA55-55C2445B05FD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244" name="Rectangle 243">
                      <a:extLst>
                        <a:ext uri="{FF2B5EF4-FFF2-40B4-BE49-F238E27FC236}">
                          <a16:creationId xmlns:a16="http://schemas.microsoft.com/office/drawing/2014/main" id="{F893E8C6-54E6-0C47-BD14-0E6E5089BA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D176CD69-C9F4-9C4D-B83A-C296395DF3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246" name="Group 245">
                      <a:extLst>
                        <a:ext uri="{FF2B5EF4-FFF2-40B4-BE49-F238E27FC236}">
                          <a16:creationId xmlns:a16="http://schemas.microsoft.com/office/drawing/2014/main" id="{B94F745E-2C60-F442-81F7-7D0CBA783E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268" name="Rectangle 267">
                        <a:extLst>
                          <a:ext uri="{FF2B5EF4-FFF2-40B4-BE49-F238E27FC236}">
                            <a16:creationId xmlns:a16="http://schemas.microsoft.com/office/drawing/2014/main" id="{4DF8A28E-9F59-BE41-BAF2-C7991A434DF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69" name="Oval 268">
                        <a:extLst>
                          <a:ext uri="{FF2B5EF4-FFF2-40B4-BE49-F238E27FC236}">
                            <a16:creationId xmlns:a16="http://schemas.microsoft.com/office/drawing/2014/main" id="{B2A79333-E6FD-224E-BF21-0180E74963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0001DA93-A807-7D43-BA58-9AE6B5CB3F5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47" name="Straight Connector 246">
                      <a:extLst>
                        <a:ext uri="{FF2B5EF4-FFF2-40B4-BE49-F238E27FC236}">
                          <a16:creationId xmlns:a16="http://schemas.microsoft.com/office/drawing/2014/main" id="{1A3B0D12-2076-9746-8A88-6B33D100B2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D146621C-D43A-F74D-8505-1831C57984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Straight Connector 261">
                      <a:extLst>
                        <a:ext uri="{FF2B5EF4-FFF2-40B4-BE49-F238E27FC236}">
                          <a16:creationId xmlns:a16="http://schemas.microsoft.com/office/drawing/2014/main" id="{EE2DE358-1E71-D84A-A3C0-1E319EA18F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Straight Connector 262">
                      <a:extLst>
                        <a:ext uri="{FF2B5EF4-FFF2-40B4-BE49-F238E27FC236}">
                          <a16:creationId xmlns:a16="http://schemas.microsoft.com/office/drawing/2014/main" id="{C182B588-6C35-0243-B5E3-9C928C78DA9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4" name="Straight Connector 263">
                      <a:extLst>
                        <a:ext uri="{FF2B5EF4-FFF2-40B4-BE49-F238E27FC236}">
                          <a16:creationId xmlns:a16="http://schemas.microsoft.com/office/drawing/2014/main" id="{7230092A-314D-4140-BBBE-68F8D74457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Straight Connector 264">
                      <a:extLst>
                        <a:ext uri="{FF2B5EF4-FFF2-40B4-BE49-F238E27FC236}">
                          <a16:creationId xmlns:a16="http://schemas.microsoft.com/office/drawing/2014/main" id="{533D628E-19F0-7C43-B790-62ADA51C46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Straight Connector 265">
                      <a:extLst>
                        <a:ext uri="{FF2B5EF4-FFF2-40B4-BE49-F238E27FC236}">
                          <a16:creationId xmlns:a16="http://schemas.microsoft.com/office/drawing/2014/main" id="{38D9D57F-8B62-E647-AE68-828DE5CE4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Straight Connector 266">
                      <a:extLst>
                        <a:ext uri="{FF2B5EF4-FFF2-40B4-BE49-F238E27FC236}">
                          <a16:creationId xmlns:a16="http://schemas.microsoft.com/office/drawing/2014/main" id="{DBD4AF6A-A3AE-F748-8DD9-ADAD16A88FB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16" name="Group 515">
                  <a:extLst>
                    <a:ext uri="{FF2B5EF4-FFF2-40B4-BE49-F238E27FC236}">
                      <a16:creationId xmlns:a16="http://schemas.microsoft.com/office/drawing/2014/main" id="{76A8E501-3E79-A941-A0F9-1F162F991AC9}"/>
                    </a:ext>
                  </a:extLst>
                </p:cNvPr>
                <p:cNvGrpSpPr/>
                <p:nvPr/>
              </p:nvGrpSpPr>
              <p:grpSpPr>
                <a:xfrm>
                  <a:off x="3965022" y="5494591"/>
                  <a:ext cx="831068" cy="577782"/>
                  <a:chOff x="2601701" y="5883211"/>
                  <a:chExt cx="831068" cy="577782"/>
                </a:xfrm>
              </p:grpSpPr>
              <p:sp>
                <p:nvSpPr>
                  <p:cNvPr id="517" name="TextBox 516">
                    <a:extLst>
                      <a:ext uri="{FF2B5EF4-FFF2-40B4-BE49-F238E27FC236}">
                        <a16:creationId xmlns:a16="http://schemas.microsoft.com/office/drawing/2014/main" id="{E6D42AC8-7DD8-E740-ABAD-FD4E499403A6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30161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518" name="Group 517">
                    <a:extLst>
                      <a:ext uri="{FF2B5EF4-FFF2-40B4-BE49-F238E27FC236}">
                        <a16:creationId xmlns:a16="http://schemas.microsoft.com/office/drawing/2014/main" id="{4431EB2E-1D82-5F44-A1A3-70D038FCA06A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519" name="Rectangle 518">
                      <a:extLst>
                        <a:ext uri="{FF2B5EF4-FFF2-40B4-BE49-F238E27FC236}">
                          <a16:creationId xmlns:a16="http://schemas.microsoft.com/office/drawing/2014/main" id="{4443554E-8B97-9649-BD56-58D40BD2FE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20" name="Rectangle 519">
                      <a:extLst>
                        <a:ext uri="{FF2B5EF4-FFF2-40B4-BE49-F238E27FC236}">
                          <a16:creationId xmlns:a16="http://schemas.microsoft.com/office/drawing/2014/main" id="{04A064F9-DB6E-2C4C-84FC-55CEF1FAF8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521" name="Group 520">
                      <a:extLst>
                        <a:ext uri="{FF2B5EF4-FFF2-40B4-BE49-F238E27FC236}">
                          <a16:creationId xmlns:a16="http://schemas.microsoft.com/office/drawing/2014/main" id="{AAAE0D36-5B2D-1649-80BE-E04EB47E7D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62C077F4-AF99-CD43-A4B9-0131B3EA104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1" name="Oval 530">
                        <a:extLst>
                          <a:ext uri="{FF2B5EF4-FFF2-40B4-BE49-F238E27FC236}">
                            <a16:creationId xmlns:a16="http://schemas.microsoft.com/office/drawing/2014/main" id="{7A3B29C6-DCC7-B54B-A1AB-C2F3C04368C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532" name="Straight Connector 531">
                        <a:extLst>
                          <a:ext uri="{FF2B5EF4-FFF2-40B4-BE49-F238E27FC236}">
                            <a16:creationId xmlns:a16="http://schemas.microsoft.com/office/drawing/2014/main" id="{B9D45F34-79E2-0441-8DE0-78F79CDDF1F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22" name="Straight Connector 521">
                      <a:extLst>
                        <a:ext uri="{FF2B5EF4-FFF2-40B4-BE49-F238E27FC236}">
                          <a16:creationId xmlns:a16="http://schemas.microsoft.com/office/drawing/2014/main" id="{F9E32227-DAC1-DF48-909F-3D3FEECEC5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Straight Connector 522">
                      <a:extLst>
                        <a:ext uri="{FF2B5EF4-FFF2-40B4-BE49-F238E27FC236}">
                          <a16:creationId xmlns:a16="http://schemas.microsoft.com/office/drawing/2014/main" id="{756D9367-B050-DC47-B813-27E2CF5D078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Straight Connector 523">
                      <a:extLst>
                        <a:ext uri="{FF2B5EF4-FFF2-40B4-BE49-F238E27FC236}">
                          <a16:creationId xmlns:a16="http://schemas.microsoft.com/office/drawing/2014/main" id="{E5924ED6-33BC-FF4B-ABD4-C4AE5540AF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Straight Connector 524">
                      <a:extLst>
                        <a:ext uri="{FF2B5EF4-FFF2-40B4-BE49-F238E27FC236}">
                          <a16:creationId xmlns:a16="http://schemas.microsoft.com/office/drawing/2014/main" id="{CD44BE65-2EC0-D54C-B2EA-4AAE1856BA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Straight Connector 525">
                      <a:extLst>
                        <a:ext uri="{FF2B5EF4-FFF2-40B4-BE49-F238E27FC236}">
                          <a16:creationId xmlns:a16="http://schemas.microsoft.com/office/drawing/2014/main" id="{AC995BDE-C184-4547-ABD9-6B2437891F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Straight Connector 526">
                      <a:extLst>
                        <a:ext uri="{FF2B5EF4-FFF2-40B4-BE49-F238E27FC236}">
                          <a16:creationId xmlns:a16="http://schemas.microsoft.com/office/drawing/2014/main" id="{953B041F-E082-274F-835D-457699B650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Connector 527">
                      <a:extLst>
                        <a:ext uri="{FF2B5EF4-FFF2-40B4-BE49-F238E27FC236}">
                          <a16:creationId xmlns:a16="http://schemas.microsoft.com/office/drawing/2014/main" id="{40316641-C0E8-FF41-A691-7F28401A7C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9" name="Straight Connector 528">
                      <a:extLst>
                        <a:ext uri="{FF2B5EF4-FFF2-40B4-BE49-F238E27FC236}">
                          <a16:creationId xmlns:a16="http://schemas.microsoft.com/office/drawing/2014/main" id="{5D610662-5732-384B-91C7-746BA9520D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33" name="Group 532">
                  <a:extLst>
                    <a:ext uri="{FF2B5EF4-FFF2-40B4-BE49-F238E27FC236}">
                      <a16:creationId xmlns:a16="http://schemas.microsoft.com/office/drawing/2014/main" id="{19526B77-EC7A-D64D-85BD-C5820ED1C7BE}"/>
                    </a:ext>
                  </a:extLst>
                </p:cNvPr>
                <p:cNvGrpSpPr/>
                <p:nvPr/>
              </p:nvGrpSpPr>
              <p:grpSpPr>
                <a:xfrm>
                  <a:off x="5291524" y="5494591"/>
                  <a:ext cx="831068" cy="577782"/>
                  <a:chOff x="2601701" y="5883211"/>
                  <a:chExt cx="831068" cy="577782"/>
                </a:xfrm>
              </p:grpSpPr>
              <p:sp>
                <p:nvSpPr>
                  <p:cNvPr id="534" name="TextBox 533">
                    <a:extLst>
                      <a:ext uri="{FF2B5EF4-FFF2-40B4-BE49-F238E27FC236}">
                        <a16:creationId xmlns:a16="http://schemas.microsoft.com/office/drawing/2014/main" id="{352A7484-C450-1E4C-8EDB-89821AB4FCE3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30161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535" name="Group 534">
                    <a:extLst>
                      <a:ext uri="{FF2B5EF4-FFF2-40B4-BE49-F238E27FC236}">
                        <a16:creationId xmlns:a16="http://schemas.microsoft.com/office/drawing/2014/main" id="{2963ACF8-AA8A-D749-8930-F9B9182B0CA0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536" name="Rectangle 535">
                      <a:extLst>
                        <a:ext uri="{FF2B5EF4-FFF2-40B4-BE49-F238E27FC236}">
                          <a16:creationId xmlns:a16="http://schemas.microsoft.com/office/drawing/2014/main" id="{97914BAD-6E97-8E4E-B122-DF2950A691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37" name="Rectangle 536">
                      <a:extLst>
                        <a:ext uri="{FF2B5EF4-FFF2-40B4-BE49-F238E27FC236}">
                          <a16:creationId xmlns:a16="http://schemas.microsoft.com/office/drawing/2014/main" id="{88EA9E1C-013E-CB4C-958C-2C5277C0EE1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538" name="Group 537">
                      <a:extLst>
                        <a:ext uri="{FF2B5EF4-FFF2-40B4-BE49-F238E27FC236}">
                          <a16:creationId xmlns:a16="http://schemas.microsoft.com/office/drawing/2014/main" id="{9B6DF391-6506-8A4A-BD3A-1F31F2E268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547" name="Rectangle 546">
                        <a:extLst>
                          <a:ext uri="{FF2B5EF4-FFF2-40B4-BE49-F238E27FC236}">
                            <a16:creationId xmlns:a16="http://schemas.microsoft.com/office/drawing/2014/main" id="{7FB522E8-839E-4748-A2D3-132B3505F84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8" name="Oval 547">
                        <a:extLst>
                          <a:ext uri="{FF2B5EF4-FFF2-40B4-BE49-F238E27FC236}">
                            <a16:creationId xmlns:a16="http://schemas.microsoft.com/office/drawing/2014/main" id="{61A20461-7F9B-8649-8513-DC30CD389A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549" name="Straight Connector 548">
                        <a:extLst>
                          <a:ext uri="{FF2B5EF4-FFF2-40B4-BE49-F238E27FC236}">
                            <a16:creationId xmlns:a16="http://schemas.microsoft.com/office/drawing/2014/main" id="{9E3A14EE-01D9-3B4D-BB55-7AB789E5252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9" name="Straight Connector 538">
                      <a:extLst>
                        <a:ext uri="{FF2B5EF4-FFF2-40B4-BE49-F238E27FC236}">
                          <a16:creationId xmlns:a16="http://schemas.microsoft.com/office/drawing/2014/main" id="{B6238CD8-C82D-FE4C-B831-9F2897DFD6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Connector 539">
                      <a:extLst>
                        <a:ext uri="{FF2B5EF4-FFF2-40B4-BE49-F238E27FC236}">
                          <a16:creationId xmlns:a16="http://schemas.microsoft.com/office/drawing/2014/main" id="{88DE1EFE-83E1-294D-98CA-B1E030068C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1" name="Straight Connector 540">
                      <a:extLst>
                        <a:ext uri="{FF2B5EF4-FFF2-40B4-BE49-F238E27FC236}">
                          <a16:creationId xmlns:a16="http://schemas.microsoft.com/office/drawing/2014/main" id="{688A6F7D-9BA3-7D40-BA50-09C2D30471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2" name="Straight Connector 541">
                      <a:extLst>
                        <a:ext uri="{FF2B5EF4-FFF2-40B4-BE49-F238E27FC236}">
                          <a16:creationId xmlns:a16="http://schemas.microsoft.com/office/drawing/2014/main" id="{5B1DF23D-C443-FB40-B28E-4981911042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3" name="Straight Connector 542">
                      <a:extLst>
                        <a:ext uri="{FF2B5EF4-FFF2-40B4-BE49-F238E27FC236}">
                          <a16:creationId xmlns:a16="http://schemas.microsoft.com/office/drawing/2014/main" id="{22F85206-45C0-9C4B-90CC-7CF8E28816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Connector 543">
                      <a:extLst>
                        <a:ext uri="{FF2B5EF4-FFF2-40B4-BE49-F238E27FC236}">
                          <a16:creationId xmlns:a16="http://schemas.microsoft.com/office/drawing/2014/main" id="{C134E871-0F4D-1843-BABF-0CDBC63FA4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Straight Connector 544">
                      <a:extLst>
                        <a:ext uri="{FF2B5EF4-FFF2-40B4-BE49-F238E27FC236}">
                          <a16:creationId xmlns:a16="http://schemas.microsoft.com/office/drawing/2014/main" id="{2A5C9ED8-9013-D547-BAAE-9D45DD0A4A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6" name="Straight Connector 545">
                      <a:extLst>
                        <a:ext uri="{FF2B5EF4-FFF2-40B4-BE49-F238E27FC236}">
                          <a16:creationId xmlns:a16="http://schemas.microsoft.com/office/drawing/2014/main" id="{2717FF71-36A2-3946-BCD7-9985CD4709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572FE91A-5328-2F49-87EE-E6825C1DFD86}"/>
                    </a:ext>
                  </a:extLst>
                </p:cNvPr>
                <p:cNvGrpSpPr/>
                <p:nvPr/>
              </p:nvGrpSpPr>
              <p:grpSpPr>
                <a:xfrm>
                  <a:off x="6650817" y="5503842"/>
                  <a:ext cx="831068" cy="568531"/>
                  <a:chOff x="2601701" y="5883211"/>
                  <a:chExt cx="831068" cy="568531"/>
                </a:xfrm>
              </p:grpSpPr>
              <p:sp>
                <p:nvSpPr>
                  <p:cNvPr id="551" name="TextBox 550">
                    <a:extLst>
                      <a:ext uri="{FF2B5EF4-FFF2-40B4-BE49-F238E27FC236}">
                        <a16:creationId xmlns:a16="http://schemas.microsoft.com/office/drawing/2014/main" id="{397E7E73-EE82-F948-A6E0-A5FFA1EA20F6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20910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552" name="Group 551">
                    <a:extLst>
                      <a:ext uri="{FF2B5EF4-FFF2-40B4-BE49-F238E27FC236}">
                        <a16:creationId xmlns:a16="http://schemas.microsoft.com/office/drawing/2014/main" id="{DB7460BC-5646-1141-AEE1-25192540F094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553" name="Rectangle 552">
                      <a:extLst>
                        <a:ext uri="{FF2B5EF4-FFF2-40B4-BE49-F238E27FC236}">
                          <a16:creationId xmlns:a16="http://schemas.microsoft.com/office/drawing/2014/main" id="{F9D75ED2-7039-754B-BA08-9165C531760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54" name="Rectangle 553">
                      <a:extLst>
                        <a:ext uri="{FF2B5EF4-FFF2-40B4-BE49-F238E27FC236}">
                          <a16:creationId xmlns:a16="http://schemas.microsoft.com/office/drawing/2014/main" id="{D977A923-0DE2-3B40-8CDE-953510B91A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555" name="Group 554">
                      <a:extLst>
                        <a:ext uri="{FF2B5EF4-FFF2-40B4-BE49-F238E27FC236}">
                          <a16:creationId xmlns:a16="http://schemas.microsoft.com/office/drawing/2014/main" id="{BBEF7754-5858-4F4D-9D1D-CF9221DAF1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564" name="Rectangle 563">
                        <a:extLst>
                          <a:ext uri="{FF2B5EF4-FFF2-40B4-BE49-F238E27FC236}">
                            <a16:creationId xmlns:a16="http://schemas.microsoft.com/office/drawing/2014/main" id="{8D9B4BDC-4F54-144B-B083-682BAC0B902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5" name="Oval 564">
                        <a:extLst>
                          <a:ext uri="{FF2B5EF4-FFF2-40B4-BE49-F238E27FC236}">
                            <a16:creationId xmlns:a16="http://schemas.microsoft.com/office/drawing/2014/main" id="{EF4066D4-3577-5848-B4CF-0F5E8B58670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566" name="Straight Connector 565">
                        <a:extLst>
                          <a:ext uri="{FF2B5EF4-FFF2-40B4-BE49-F238E27FC236}">
                            <a16:creationId xmlns:a16="http://schemas.microsoft.com/office/drawing/2014/main" id="{6737A257-A214-164C-BE88-A2666B178B0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56" name="Straight Connector 555">
                      <a:extLst>
                        <a:ext uri="{FF2B5EF4-FFF2-40B4-BE49-F238E27FC236}">
                          <a16:creationId xmlns:a16="http://schemas.microsoft.com/office/drawing/2014/main" id="{0AF2E54E-C51B-6741-9A01-18774F7F5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Straight Connector 556">
                      <a:extLst>
                        <a:ext uri="{FF2B5EF4-FFF2-40B4-BE49-F238E27FC236}">
                          <a16:creationId xmlns:a16="http://schemas.microsoft.com/office/drawing/2014/main" id="{48830C8F-9716-9F40-A2B6-9A3160D4F4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8" name="Straight Connector 557">
                      <a:extLst>
                        <a:ext uri="{FF2B5EF4-FFF2-40B4-BE49-F238E27FC236}">
                          <a16:creationId xmlns:a16="http://schemas.microsoft.com/office/drawing/2014/main" id="{8FE927E9-6155-A548-9E7C-4BC887E77F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9" name="Straight Connector 558">
                      <a:extLst>
                        <a:ext uri="{FF2B5EF4-FFF2-40B4-BE49-F238E27FC236}">
                          <a16:creationId xmlns:a16="http://schemas.microsoft.com/office/drawing/2014/main" id="{BE294872-B769-9043-94B5-B29DCFEC3A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0" name="Straight Connector 559">
                      <a:extLst>
                        <a:ext uri="{FF2B5EF4-FFF2-40B4-BE49-F238E27FC236}">
                          <a16:creationId xmlns:a16="http://schemas.microsoft.com/office/drawing/2014/main" id="{C0DD454A-87EA-F142-B5B8-DA4504B658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Connector 560">
                      <a:extLst>
                        <a:ext uri="{FF2B5EF4-FFF2-40B4-BE49-F238E27FC236}">
                          <a16:creationId xmlns:a16="http://schemas.microsoft.com/office/drawing/2014/main" id="{F6A96B99-125C-4C41-93F2-292EF55A24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Straight Connector 561">
                      <a:extLst>
                        <a:ext uri="{FF2B5EF4-FFF2-40B4-BE49-F238E27FC236}">
                          <a16:creationId xmlns:a16="http://schemas.microsoft.com/office/drawing/2014/main" id="{FBB3965E-628C-4848-8CF0-4914EAD93D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Connector 562">
                      <a:extLst>
                        <a:ext uri="{FF2B5EF4-FFF2-40B4-BE49-F238E27FC236}">
                          <a16:creationId xmlns:a16="http://schemas.microsoft.com/office/drawing/2014/main" id="{7807644D-5A3D-AC4F-8A3F-E28AC1F7972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67" name="Group 566">
                  <a:extLst>
                    <a:ext uri="{FF2B5EF4-FFF2-40B4-BE49-F238E27FC236}">
                      <a16:creationId xmlns:a16="http://schemas.microsoft.com/office/drawing/2014/main" id="{B6EC7F98-0BCD-5042-8BC8-9CDD83164685}"/>
                    </a:ext>
                  </a:extLst>
                </p:cNvPr>
                <p:cNvGrpSpPr/>
                <p:nvPr/>
              </p:nvGrpSpPr>
              <p:grpSpPr>
                <a:xfrm>
                  <a:off x="7995728" y="5512695"/>
                  <a:ext cx="831068" cy="559678"/>
                  <a:chOff x="2601701" y="5883211"/>
                  <a:chExt cx="831068" cy="559678"/>
                </a:xfrm>
              </p:grpSpPr>
              <p:sp>
                <p:nvSpPr>
                  <p:cNvPr id="568" name="TextBox 567">
                    <a:extLst>
                      <a:ext uri="{FF2B5EF4-FFF2-40B4-BE49-F238E27FC236}">
                        <a16:creationId xmlns:a16="http://schemas.microsoft.com/office/drawing/2014/main" id="{E0FEA766-9A11-AE41-8E7B-B07CF2931FF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12057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569" name="Group 568">
                    <a:extLst>
                      <a:ext uri="{FF2B5EF4-FFF2-40B4-BE49-F238E27FC236}">
                        <a16:creationId xmlns:a16="http://schemas.microsoft.com/office/drawing/2014/main" id="{CAB06B9B-7C75-DB49-8B6E-3B7AC3213BDE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570" name="Rectangle 569">
                      <a:extLst>
                        <a:ext uri="{FF2B5EF4-FFF2-40B4-BE49-F238E27FC236}">
                          <a16:creationId xmlns:a16="http://schemas.microsoft.com/office/drawing/2014/main" id="{C998E1E7-2D54-764D-88F6-824F6898BB2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71" name="Rectangle 570">
                      <a:extLst>
                        <a:ext uri="{FF2B5EF4-FFF2-40B4-BE49-F238E27FC236}">
                          <a16:creationId xmlns:a16="http://schemas.microsoft.com/office/drawing/2014/main" id="{39A78577-6460-3642-AA08-06A6E30614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572" name="Group 571">
                      <a:extLst>
                        <a:ext uri="{FF2B5EF4-FFF2-40B4-BE49-F238E27FC236}">
                          <a16:creationId xmlns:a16="http://schemas.microsoft.com/office/drawing/2014/main" id="{78B713C2-093A-2C44-84EF-B8F97920E2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581" name="Rectangle 580">
                        <a:extLst>
                          <a:ext uri="{FF2B5EF4-FFF2-40B4-BE49-F238E27FC236}">
                            <a16:creationId xmlns:a16="http://schemas.microsoft.com/office/drawing/2014/main" id="{0142E9A6-9AB5-724A-A518-ACD55834718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2" name="Oval 581">
                        <a:extLst>
                          <a:ext uri="{FF2B5EF4-FFF2-40B4-BE49-F238E27FC236}">
                            <a16:creationId xmlns:a16="http://schemas.microsoft.com/office/drawing/2014/main" id="{0A175BBC-2D4F-AA46-BDD9-1C392C0B750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583" name="Straight Connector 582">
                        <a:extLst>
                          <a:ext uri="{FF2B5EF4-FFF2-40B4-BE49-F238E27FC236}">
                            <a16:creationId xmlns:a16="http://schemas.microsoft.com/office/drawing/2014/main" id="{CBA153A7-1D6E-8C43-A9F4-A30A81234A0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73" name="Straight Connector 572">
                      <a:extLst>
                        <a:ext uri="{FF2B5EF4-FFF2-40B4-BE49-F238E27FC236}">
                          <a16:creationId xmlns:a16="http://schemas.microsoft.com/office/drawing/2014/main" id="{4BA20CCB-7FEB-4A4D-A113-816AE25A8E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4" name="Straight Connector 573">
                      <a:extLst>
                        <a:ext uri="{FF2B5EF4-FFF2-40B4-BE49-F238E27FC236}">
                          <a16:creationId xmlns:a16="http://schemas.microsoft.com/office/drawing/2014/main" id="{865CE0D2-F114-F442-84CB-271AF0D2E7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Connector 574">
                      <a:extLst>
                        <a:ext uri="{FF2B5EF4-FFF2-40B4-BE49-F238E27FC236}">
                          <a16:creationId xmlns:a16="http://schemas.microsoft.com/office/drawing/2014/main" id="{A758BE6B-D358-6B4F-B896-02B8F78414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6" name="Straight Connector 575">
                      <a:extLst>
                        <a:ext uri="{FF2B5EF4-FFF2-40B4-BE49-F238E27FC236}">
                          <a16:creationId xmlns:a16="http://schemas.microsoft.com/office/drawing/2014/main" id="{0342211E-E14F-954F-A1EF-5A4E7FFCEB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Connector 576">
                      <a:extLst>
                        <a:ext uri="{FF2B5EF4-FFF2-40B4-BE49-F238E27FC236}">
                          <a16:creationId xmlns:a16="http://schemas.microsoft.com/office/drawing/2014/main" id="{61695851-0A68-9542-B0BB-7AFDD159D5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8" name="Straight Connector 577">
                      <a:extLst>
                        <a:ext uri="{FF2B5EF4-FFF2-40B4-BE49-F238E27FC236}">
                          <a16:creationId xmlns:a16="http://schemas.microsoft.com/office/drawing/2014/main" id="{5F924029-55E2-1A4E-844B-B6564A55A3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Connector 578">
                      <a:extLst>
                        <a:ext uri="{FF2B5EF4-FFF2-40B4-BE49-F238E27FC236}">
                          <a16:creationId xmlns:a16="http://schemas.microsoft.com/office/drawing/2014/main" id="{CF9D7C43-D8EE-8E4C-BF63-E785C63DC9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0" name="Straight Connector 579">
                      <a:extLst>
                        <a:ext uri="{FF2B5EF4-FFF2-40B4-BE49-F238E27FC236}">
                          <a16:creationId xmlns:a16="http://schemas.microsoft.com/office/drawing/2014/main" id="{C2FBC159-7BD7-4049-9111-9BF78843DF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AC795AC6-157D-C649-B55D-FFC4FAFD5BB9}"/>
                    </a:ext>
                  </a:extLst>
                </p:cNvPr>
                <p:cNvGrpSpPr/>
                <p:nvPr/>
              </p:nvGrpSpPr>
              <p:grpSpPr>
                <a:xfrm>
                  <a:off x="9340639" y="5512695"/>
                  <a:ext cx="831068" cy="559678"/>
                  <a:chOff x="2601701" y="5883211"/>
                  <a:chExt cx="831068" cy="559678"/>
                </a:xfrm>
              </p:grpSpPr>
              <p:sp>
                <p:nvSpPr>
                  <p:cNvPr id="585" name="TextBox 584">
                    <a:extLst>
                      <a:ext uri="{FF2B5EF4-FFF2-40B4-BE49-F238E27FC236}">
                        <a16:creationId xmlns:a16="http://schemas.microsoft.com/office/drawing/2014/main" id="{8019F070-A70B-C245-830A-2F3FF382D2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12057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586" name="Group 585">
                    <a:extLst>
                      <a:ext uri="{FF2B5EF4-FFF2-40B4-BE49-F238E27FC236}">
                        <a16:creationId xmlns:a16="http://schemas.microsoft.com/office/drawing/2014/main" id="{7540C5A0-6755-6049-9C4F-5C0FE6C3FEF5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587" name="Rectangle 586">
                      <a:extLst>
                        <a:ext uri="{FF2B5EF4-FFF2-40B4-BE49-F238E27FC236}">
                          <a16:creationId xmlns:a16="http://schemas.microsoft.com/office/drawing/2014/main" id="{573EDA02-8A0A-D04F-85AB-E44D38A6E10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588" name="Rectangle 587">
                      <a:extLst>
                        <a:ext uri="{FF2B5EF4-FFF2-40B4-BE49-F238E27FC236}">
                          <a16:creationId xmlns:a16="http://schemas.microsoft.com/office/drawing/2014/main" id="{56D05172-C43F-C547-9090-74E9B7A2E4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589" name="Group 588">
                      <a:extLst>
                        <a:ext uri="{FF2B5EF4-FFF2-40B4-BE49-F238E27FC236}">
                          <a16:creationId xmlns:a16="http://schemas.microsoft.com/office/drawing/2014/main" id="{02E2F390-88FF-6040-8CF2-7AEC600E21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598" name="Rectangle 597">
                        <a:extLst>
                          <a:ext uri="{FF2B5EF4-FFF2-40B4-BE49-F238E27FC236}">
                            <a16:creationId xmlns:a16="http://schemas.microsoft.com/office/drawing/2014/main" id="{953AB943-195C-D34A-94D0-5E5C4159257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99" name="Oval 598">
                        <a:extLst>
                          <a:ext uri="{FF2B5EF4-FFF2-40B4-BE49-F238E27FC236}">
                            <a16:creationId xmlns:a16="http://schemas.microsoft.com/office/drawing/2014/main" id="{449AB676-3A4D-7B45-8E97-77244E4C806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600" name="Straight Connector 599">
                        <a:extLst>
                          <a:ext uri="{FF2B5EF4-FFF2-40B4-BE49-F238E27FC236}">
                            <a16:creationId xmlns:a16="http://schemas.microsoft.com/office/drawing/2014/main" id="{6E7D3DB7-DE2B-444A-BFB2-13D6CA0678F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90" name="Straight Connector 589">
                      <a:extLst>
                        <a:ext uri="{FF2B5EF4-FFF2-40B4-BE49-F238E27FC236}">
                          <a16:creationId xmlns:a16="http://schemas.microsoft.com/office/drawing/2014/main" id="{401941E2-17C6-1B4A-8027-18379EB957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1" name="Straight Connector 590">
                      <a:extLst>
                        <a:ext uri="{FF2B5EF4-FFF2-40B4-BE49-F238E27FC236}">
                          <a16:creationId xmlns:a16="http://schemas.microsoft.com/office/drawing/2014/main" id="{33D3C8E5-1698-E841-8C75-B19F02E2A3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2" name="Straight Connector 591">
                      <a:extLst>
                        <a:ext uri="{FF2B5EF4-FFF2-40B4-BE49-F238E27FC236}">
                          <a16:creationId xmlns:a16="http://schemas.microsoft.com/office/drawing/2014/main" id="{43807532-2381-1643-A8F8-B5B295BF11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3" name="Straight Connector 592">
                      <a:extLst>
                        <a:ext uri="{FF2B5EF4-FFF2-40B4-BE49-F238E27FC236}">
                          <a16:creationId xmlns:a16="http://schemas.microsoft.com/office/drawing/2014/main" id="{DADA7250-5147-4E40-BB61-B304D2B4D69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4" name="Straight Connector 593">
                      <a:extLst>
                        <a:ext uri="{FF2B5EF4-FFF2-40B4-BE49-F238E27FC236}">
                          <a16:creationId xmlns:a16="http://schemas.microsoft.com/office/drawing/2014/main" id="{50E7CCA7-2F31-B94D-9576-605BCD219A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5" name="Straight Connector 594">
                      <a:extLst>
                        <a:ext uri="{FF2B5EF4-FFF2-40B4-BE49-F238E27FC236}">
                          <a16:creationId xmlns:a16="http://schemas.microsoft.com/office/drawing/2014/main" id="{4A3C7429-66AB-0B48-A829-9E5A501420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6" name="Straight Connector 595">
                      <a:extLst>
                        <a:ext uri="{FF2B5EF4-FFF2-40B4-BE49-F238E27FC236}">
                          <a16:creationId xmlns:a16="http://schemas.microsoft.com/office/drawing/2014/main" id="{1ED7BD03-289C-E242-850C-89C32229A3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7" name="Straight Connector 596">
                      <a:extLst>
                        <a:ext uri="{FF2B5EF4-FFF2-40B4-BE49-F238E27FC236}">
                          <a16:creationId xmlns:a16="http://schemas.microsoft.com/office/drawing/2014/main" id="{5930D005-D3DD-7040-98D7-EDB4CF8E9C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E016A479-EAD2-AF49-B806-0A9F0237D3DD}"/>
                    </a:ext>
                  </a:extLst>
                </p:cNvPr>
                <p:cNvGrpSpPr/>
                <p:nvPr/>
              </p:nvGrpSpPr>
              <p:grpSpPr>
                <a:xfrm>
                  <a:off x="10686897" y="5520256"/>
                  <a:ext cx="831068" cy="552117"/>
                  <a:chOff x="2601701" y="5883211"/>
                  <a:chExt cx="831068" cy="552117"/>
                </a:xfrm>
              </p:grpSpPr>
              <p:sp>
                <p:nvSpPr>
                  <p:cNvPr id="602" name="TextBox 601">
                    <a:extLst>
                      <a:ext uri="{FF2B5EF4-FFF2-40B4-BE49-F238E27FC236}">
                        <a16:creationId xmlns:a16="http://schemas.microsoft.com/office/drawing/2014/main" id="{80580BDB-05CE-CA4F-9985-CC7551D86142}"/>
                      </a:ext>
                    </a:extLst>
                  </p:cNvPr>
                  <p:cNvSpPr txBox="1"/>
                  <p:nvPr/>
                </p:nvSpPr>
                <p:spPr>
                  <a:xfrm>
                    <a:off x="2601701" y="6204496"/>
                    <a:ext cx="831068" cy="2308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>
                    <a:sp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90000"/>
                      </a:lnSpc>
                      <a:spcAft>
                        <a:spcPts val="600"/>
                      </a:spcAft>
                      <a:defRPr sz="140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defRPr>
                    </a:lvl1pPr>
                  </a:lstStyle>
                  <a:p>
                    <a:pPr algn="ctr"/>
                    <a:r>
                      <a:rPr lang="en-US" sz="1000" b="1" dirty="0">
                        <a:solidFill>
                          <a:srgbClr val="0078D7"/>
                        </a:solidFill>
                        <a:latin typeface="+mj-lt"/>
                        <a:cs typeface="Segoe UI" panose="020B0502040204020203" pitchFamily="34" charset="0"/>
                      </a:rPr>
                      <a:t>Node</a:t>
                    </a:r>
                  </a:p>
                </p:txBody>
              </p:sp>
              <p:grpSp>
                <p:nvGrpSpPr>
                  <p:cNvPr id="603" name="Group 602">
                    <a:extLst>
                      <a:ext uri="{FF2B5EF4-FFF2-40B4-BE49-F238E27FC236}">
                        <a16:creationId xmlns:a16="http://schemas.microsoft.com/office/drawing/2014/main" id="{92E05CAC-D9DB-0D4F-9AD6-36C2960D40FA}"/>
                      </a:ext>
                    </a:extLst>
                  </p:cNvPr>
                  <p:cNvGrpSpPr/>
                  <p:nvPr/>
                </p:nvGrpSpPr>
                <p:grpSpPr>
                  <a:xfrm>
                    <a:off x="2867821" y="5883211"/>
                    <a:ext cx="317340" cy="313918"/>
                    <a:chOff x="6712956" y="9045673"/>
                    <a:chExt cx="464984" cy="459971"/>
                  </a:xfrm>
                </p:grpSpPr>
                <p:sp>
                  <p:nvSpPr>
                    <p:cNvPr id="604" name="Rectangle 603">
                      <a:extLst>
                        <a:ext uri="{FF2B5EF4-FFF2-40B4-BE49-F238E27FC236}">
                          <a16:creationId xmlns:a16="http://schemas.microsoft.com/office/drawing/2014/main" id="{AB347A38-8795-5D45-9769-F5F3E67313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205584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605" name="Rectangle 604">
                      <a:extLst>
                        <a:ext uri="{FF2B5EF4-FFF2-40B4-BE49-F238E27FC236}">
                          <a16:creationId xmlns:a16="http://schemas.microsoft.com/office/drawing/2014/main" id="{6B45BDB5-17E5-4942-86D6-567F38FB19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12956" y="9367139"/>
                      <a:ext cx="464984" cy="138505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2700"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grpSp>
                  <p:nvGrpSpPr>
                    <p:cNvPr id="606" name="Group 605">
                      <a:extLst>
                        <a:ext uri="{FF2B5EF4-FFF2-40B4-BE49-F238E27FC236}">
                          <a16:creationId xmlns:a16="http://schemas.microsoft.com/office/drawing/2014/main" id="{6E56783D-BBC1-E240-9E5C-82FF2CAE14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12956" y="9045673"/>
                      <a:ext cx="464984" cy="138505"/>
                      <a:chOff x="551886" y="4922823"/>
                      <a:chExt cx="508602" cy="151498"/>
                    </a:xfrm>
                  </p:grpSpPr>
                  <p:sp>
                    <p:nvSpPr>
                      <p:cNvPr id="615" name="Rectangle 614">
                        <a:extLst>
                          <a:ext uri="{FF2B5EF4-FFF2-40B4-BE49-F238E27FC236}">
                            <a16:creationId xmlns:a16="http://schemas.microsoft.com/office/drawing/2014/main" id="{042669B9-3C7F-E44A-A010-89EE9D2B9A7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1886" y="4922823"/>
                        <a:ext cx="508602" cy="151498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16" name="Oval 615">
                        <a:extLst>
                          <a:ext uri="{FF2B5EF4-FFF2-40B4-BE49-F238E27FC236}">
                            <a16:creationId xmlns:a16="http://schemas.microsoft.com/office/drawing/2014/main" id="{A465B4AE-342F-7C4E-8F1B-6BE65B2CD58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flipH="1">
                        <a:off x="955040" y="4971128"/>
                        <a:ext cx="45720" cy="45720"/>
                      </a:xfrm>
                      <a:prstGeom prst="ellipse">
                        <a:avLst/>
                      </a:prstGeom>
                      <a:solidFill>
                        <a:srgbClr val="50E6FF"/>
                      </a:solidFill>
                      <a:ln w="12700">
                        <a:solidFill>
                          <a:srgbClr val="50E6FF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cxnSp>
                    <p:nvCxnSpPr>
                      <p:cNvPr id="617" name="Straight Connector 616">
                        <a:extLst>
                          <a:ext uri="{FF2B5EF4-FFF2-40B4-BE49-F238E27FC236}">
                            <a16:creationId xmlns:a16="http://schemas.microsoft.com/office/drawing/2014/main" id="{C3898B18-3447-6A47-AFD1-E37B76ECA7E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25475" y="4997163"/>
                        <a:ext cx="238125" cy="0"/>
                      </a:xfrm>
                      <a:prstGeom prst="line">
                        <a:avLst/>
                      </a:prstGeom>
                      <a:solidFill>
                        <a:srgbClr val="50E6FF"/>
                      </a:solidFill>
                      <a:ln w="19050">
                        <a:solidFill>
                          <a:srgbClr val="50E6FF"/>
                        </a:solidFill>
                        <a:headEnd type="non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07" name="Straight Connector 606">
                      <a:extLst>
                        <a:ext uri="{FF2B5EF4-FFF2-40B4-BE49-F238E27FC236}">
                          <a16:creationId xmlns:a16="http://schemas.microsoft.com/office/drawing/2014/main" id="{88B6511F-FDAD-0C47-9E23-7DB29C5730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8" name="Straight Connector 607">
                      <a:extLst>
                        <a:ext uri="{FF2B5EF4-FFF2-40B4-BE49-F238E27FC236}">
                          <a16:creationId xmlns:a16="http://schemas.microsoft.com/office/drawing/2014/main" id="{AF5BC0FB-7EFB-3F48-B224-11A4889E0A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9" name="Straight Connector 608">
                      <a:extLst>
                        <a:ext uri="{FF2B5EF4-FFF2-40B4-BE49-F238E27FC236}">
                          <a16:creationId xmlns:a16="http://schemas.microsoft.com/office/drawing/2014/main" id="{A91D7DD8-7092-7944-9151-2B3F53ED7C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0" name="Straight Connector 609">
                      <a:extLst>
                        <a:ext uri="{FF2B5EF4-FFF2-40B4-BE49-F238E27FC236}">
                          <a16:creationId xmlns:a16="http://schemas.microsoft.com/office/drawing/2014/main" id="{AAACA8B2-E3DC-9E49-96CA-812360CD69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400854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1" name="Straight Connector 610">
                      <a:extLst>
                        <a:ext uri="{FF2B5EF4-FFF2-40B4-BE49-F238E27FC236}">
                          <a16:creationId xmlns:a16="http://schemas.microsoft.com/office/drawing/2014/main" id="{8D854F83-987E-A440-BC39-C5F6B39C37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05851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2" name="Straight Connector 611">
                      <a:extLst>
                        <a:ext uri="{FF2B5EF4-FFF2-40B4-BE49-F238E27FC236}">
                          <a16:creationId xmlns:a16="http://schemas.microsoft.com/office/drawing/2014/main" id="{0BD73F8F-8322-5F4E-B2E8-16BF95E9CC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98824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3" name="Straight Connector 612">
                      <a:extLst>
                        <a:ext uri="{FF2B5EF4-FFF2-40B4-BE49-F238E27FC236}">
                          <a16:creationId xmlns:a16="http://schemas.microsoft.com/office/drawing/2014/main" id="{B634E7E9-521D-9848-86B1-8F64693B6F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1796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4" name="Straight Connector 613">
                      <a:extLst>
                        <a:ext uri="{FF2B5EF4-FFF2-40B4-BE49-F238E27FC236}">
                          <a16:creationId xmlns:a16="http://schemas.microsoft.com/office/drawing/2014/main" id="{DB1F7853-FA02-0E40-8241-34D1E20F87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84769" y="9242791"/>
                      <a:ext cx="0" cy="67998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148FFD82-7AD3-E043-9F06-616BC140BE21}"/>
                    </a:ext>
                  </a:extLst>
                </p:cNvPr>
                <p:cNvGrpSpPr/>
                <p:nvPr/>
              </p:nvGrpSpPr>
              <p:grpSpPr>
                <a:xfrm>
                  <a:off x="6660949" y="1152637"/>
                  <a:ext cx="357399" cy="346269"/>
                  <a:chOff x="3525140" y="7975566"/>
                  <a:chExt cx="929360" cy="931976"/>
                </a:xfrm>
              </p:grpSpPr>
              <p:grpSp>
                <p:nvGrpSpPr>
                  <p:cNvPr id="622" name="Group 621">
                    <a:extLst>
                      <a:ext uri="{FF2B5EF4-FFF2-40B4-BE49-F238E27FC236}">
                        <a16:creationId xmlns:a16="http://schemas.microsoft.com/office/drawing/2014/main" id="{7B36D514-C4CC-9049-9F1F-3F419265DCD6}"/>
                      </a:ext>
                    </a:extLst>
                  </p:cNvPr>
                  <p:cNvGrpSpPr/>
                  <p:nvPr/>
                </p:nvGrpSpPr>
                <p:grpSpPr>
                  <a:xfrm>
                    <a:off x="3525140" y="7975566"/>
                    <a:ext cx="929360" cy="931976"/>
                    <a:chOff x="4825203" y="4636641"/>
                    <a:chExt cx="484632" cy="485997"/>
                  </a:xfrm>
                  <a:noFill/>
                </p:grpSpPr>
                <p:grpSp>
                  <p:nvGrpSpPr>
                    <p:cNvPr id="627" name="Group 626">
                      <a:extLst>
                        <a:ext uri="{FF2B5EF4-FFF2-40B4-BE49-F238E27FC236}">
                          <a16:creationId xmlns:a16="http://schemas.microsoft.com/office/drawing/2014/main" id="{A83DED60-5D1C-F544-9C7D-EAF84E6635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3" y="4636641"/>
                      <a:ext cx="484632" cy="485997"/>
                      <a:chOff x="2107244" y="1575258"/>
                      <a:chExt cx="310993" cy="264555"/>
                    </a:xfrm>
                    <a:grpFill/>
                  </p:grpSpPr>
                  <p:sp>
                    <p:nvSpPr>
                      <p:cNvPr id="629" name="Rectangle 9">
                        <a:extLst>
                          <a:ext uri="{FF2B5EF4-FFF2-40B4-BE49-F238E27FC236}">
                            <a16:creationId xmlns:a16="http://schemas.microsoft.com/office/drawing/2014/main" id="{DED79499-D353-A142-999D-BE32944EF21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07244" y="1575258"/>
                        <a:ext cx="310993" cy="264555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 cap="flat">
                        <a:noFill/>
                        <a:prstDash val="solid"/>
                        <a:miter lim="800000"/>
                        <a:headEnd/>
                        <a:tailEnd/>
                      </a:ln>
                      <a:extLst/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74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0" name="Line 10">
                        <a:extLst>
                          <a:ext uri="{FF2B5EF4-FFF2-40B4-BE49-F238E27FC236}">
                            <a16:creationId xmlns:a16="http://schemas.microsoft.com/office/drawing/2014/main" id="{52996241-2219-1D42-AA62-AEF7700BADD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107244" y="1651824"/>
                        <a:ext cx="310993" cy="0"/>
                      </a:xfrm>
                      <a:prstGeom prst="line">
                        <a:avLst/>
                      </a:prstGeom>
                      <a:grpFill/>
                      <a:ln w="19050" cap="flat">
                        <a:solidFill>
                          <a:srgbClr val="50E6FF"/>
                        </a:solidFill>
                        <a:prstDash val="solid"/>
                        <a:miter lim="800000"/>
                        <a:headEnd/>
                        <a:tailEnd/>
                      </a:ln>
                      <a:extLst/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74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28" name="Oval 627">
                      <a:extLst>
                        <a:ext uri="{FF2B5EF4-FFF2-40B4-BE49-F238E27FC236}">
                          <a16:creationId xmlns:a16="http://schemas.microsoft.com/office/drawing/2014/main" id="{2D25CCF7-AE99-8E4F-A8D2-7CA7B30290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65134" y="4679796"/>
                      <a:ext cx="45089" cy="45089"/>
                    </a:xfrm>
                    <a:prstGeom prst="ellipse">
                      <a:avLst/>
                    </a:prstGeom>
                    <a:solidFill>
                      <a:srgbClr val="50E6FF"/>
                    </a:solidFill>
                    <a:ln w="12700" cap="rnd">
                      <a:solidFill>
                        <a:srgbClr val="50E6FF"/>
                      </a:solidFill>
                      <a:miter lim="800000"/>
                      <a:headEnd/>
                      <a:tailEnd/>
                    </a:ln>
                    <a:effectLst/>
                    <a:extLst/>
                  </p:spPr>
                  <p:txBody>
                    <a:bodyPr wrap="none"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Arial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623" name="Group 622">
                    <a:extLst>
                      <a:ext uri="{FF2B5EF4-FFF2-40B4-BE49-F238E27FC236}">
                        <a16:creationId xmlns:a16="http://schemas.microsoft.com/office/drawing/2014/main" id="{7B67599C-CAF9-EC42-8098-3654797E64A5}"/>
                      </a:ext>
                    </a:extLst>
                  </p:cNvPr>
                  <p:cNvGrpSpPr/>
                  <p:nvPr/>
                </p:nvGrpSpPr>
                <p:grpSpPr>
                  <a:xfrm>
                    <a:off x="3706611" y="8401312"/>
                    <a:ext cx="558505" cy="314757"/>
                    <a:chOff x="831850" y="2085362"/>
                    <a:chExt cx="923925" cy="520700"/>
                  </a:xfrm>
                </p:grpSpPr>
                <p:sp>
                  <p:nvSpPr>
                    <p:cNvPr id="624" name="Freeform 78">
                      <a:extLst>
                        <a:ext uri="{FF2B5EF4-FFF2-40B4-BE49-F238E27FC236}">
                          <a16:creationId xmlns:a16="http://schemas.microsoft.com/office/drawing/2014/main" id="{A11C2407-0133-E047-88F7-A5C5DF78F0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" y="2209189"/>
                      <a:ext cx="250825" cy="269874"/>
                    </a:xfrm>
                    <a:custGeom>
                      <a:avLst/>
                      <a:gdLst>
                        <a:gd name="connsiteX0" fmla="*/ 250825 w 250825"/>
                        <a:gd name="connsiteY0" fmla="*/ 0 h 269875"/>
                        <a:gd name="connsiteX1" fmla="*/ 0 w 250825"/>
                        <a:gd name="connsiteY1" fmla="*/ 142875 h 269875"/>
                        <a:gd name="connsiteX2" fmla="*/ 250825 w 250825"/>
                        <a:gd name="connsiteY2" fmla="*/ 269875 h 269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0825" h="269875">
                          <a:moveTo>
                            <a:pt x="250825" y="0"/>
                          </a:moveTo>
                          <a:lnTo>
                            <a:pt x="0" y="142875"/>
                          </a:lnTo>
                          <a:lnTo>
                            <a:pt x="250825" y="269875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50E6FF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625" name="Freeform 79">
                      <a:extLst>
                        <a:ext uri="{FF2B5EF4-FFF2-40B4-BE49-F238E27FC236}">
                          <a16:creationId xmlns:a16="http://schemas.microsoft.com/office/drawing/2014/main" id="{698B6EBF-F350-D246-8C12-864E08A6D9C7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1504950" y="2209189"/>
                      <a:ext cx="250825" cy="269874"/>
                    </a:xfrm>
                    <a:custGeom>
                      <a:avLst/>
                      <a:gdLst>
                        <a:gd name="connsiteX0" fmla="*/ 250825 w 250825"/>
                        <a:gd name="connsiteY0" fmla="*/ 0 h 269875"/>
                        <a:gd name="connsiteX1" fmla="*/ 0 w 250825"/>
                        <a:gd name="connsiteY1" fmla="*/ 142875 h 269875"/>
                        <a:gd name="connsiteX2" fmla="*/ 250825 w 250825"/>
                        <a:gd name="connsiteY2" fmla="*/ 269875 h 269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50825" h="269875">
                          <a:moveTo>
                            <a:pt x="250825" y="0"/>
                          </a:moveTo>
                          <a:lnTo>
                            <a:pt x="0" y="142875"/>
                          </a:lnTo>
                          <a:lnTo>
                            <a:pt x="250825" y="269875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50E6FF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cxnSp>
                  <p:nvCxnSpPr>
                    <p:cNvPr id="626" name="Straight Connector 625">
                      <a:extLst>
                        <a:ext uri="{FF2B5EF4-FFF2-40B4-BE49-F238E27FC236}">
                          <a16:creationId xmlns:a16="http://schemas.microsoft.com/office/drawing/2014/main" id="{B7A4F04F-D1E6-374B-8BD4-B5DCABF43D2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181100" y="2085362"/>
                      <a:ext cx="215900" cy="520700"/>
                    </a:xfrm>
                    <a:prstGeom prst="line">
                      <a:avLst/>
                    </a:prstGeom>
                    <a:ln w="19050">
                      <a:solidFill>
                        <a:srgbClr val="50E6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31" name="Group 630">
                  <a:extLst>
                    <a:ext uri="{FF2B5EF4-FFF2-40B4-BE49-F238E27FC236}">
                      <a16:creationId xmlns:a16="http://schemas.microsoft.com/office/drawing/2014/main" id="{FB5845DC-3584-7144-A9A4-14853DA61E41}"/>
                    </a:ext>
                  </a:extLst>
                </p:cNvPr>
                <p:cNvGrpSpPr/>
                <p:nvPr/>
              </p:nvGrpSpPr>
              <p:grpSpPr>
                <a:xfrm>
                  <a:off x="9067373" y="1152637"/>
                  <a:ext cx="357399" cy="346269"/>
                  <a:chOff x="7157554" y="1735934"/>
                  <a:chExt cx="397423" cy="398542"/>
                </a:xfrm>
              </p:grpSpPr>
              <p:grpSp>
                <p:nvGrpSpPr>
                  <p:cNvPr id="632" name="Group 631">
                    <a:extLst>
                      <a:ext uri="{FF2B5EF4-FFF2-40B4-BE49-F238E27FC236}">
                        <a16:creationId xmlns:a16="http://schemas.microsoft.com/office/drawing/2014/main" id="{A4450A72-89FB-034C-AACB-50C5629BB57C}"/>
                      </a:ext>
                    </a:extLst>
                  </p:cNvPr>
                  <p:cNvGrpSpPr/>
                  <p:nvPr/>
                </p:nvGrpSpPr>
                <p:grpSpPr>
                  <a:xfrm>
                    <a:off x="7157554" y="1735934"/>
                    <a:ext cx="397423" cy="398542"/>
                    <a:chOff x="2107244" y="1575258"/>
                    <a:chExt cx="310993" cy="264555"/>
                  </a:xfrm>
                  <a:solidFill>
                    <a:srgbClr val="0078D7"/>
                  </a:solidFill>
                </p:grpSpPr>
                <p:sp>
                  <p:nvSpPr>
                    <p:cNvPr id="637" name="Rectangle 9">
                      <a:extLst>
                        <a:ext uri="{FF2B5EF4-FFF2-40B4-BE49-F238E27FC236}">
                          <a16:creationId xmlns:a16="http://schemas.microsoft.com/office/drawing/2014/main" id="{9FA7275F-44A3-F24B-8458-92A6E157EC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07244" y="1575258"/>
                      <a:ext cx="310993" cy="264555"/>
                    </a:xfrm>
                    <a:prstGeom prst="rect">
                      <a:avLst/>
                    </a:prstGeom>
                    <a:grpFill/>
                    <a:ln w="12700" cap="flat">
                      <a:noFill/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74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638" name="Line 10">
                      <a:extLst>
                        <a:ext uri="{FF2B5EF4-FFF2-40B4-BE49-F238E27FC236}">
                          <a16:creationId xmlns:a16="http://schemas.microsoft.com/office/drawing/2014/main" id="{B4E6F8AA-CE5C-054C-BDC9-4592A704B3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107244" y="1647026"/>
                      <a:ext cx="310993" cy="0"/>
                    </a:xfrm>
                    <a:prstGeom prst="line">
                      <a:avLst/>
                    </a:prstGeom>
                    <a:grpFill/>
                    <a:ln w="19050" cap="flat">
                      <a:solidFill>
                        <a:srgbClr val="50E6FF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3274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633" name="Group 632">
                    <a:extLst>
                      <a:ext uri="{FF2B5EF4-FFF2-40B4-BE49-F238E27FC236}">
                        <a16:creationId xmlns:a16="http://schemas.microsoft.com/office/drawing/2014/main" id="{B830F05D-6569-754E-94B4-9540EEE2A439}"/>
                      </a:ext>
                    </a:extLst>
                  </p:cNvPr>
                  <p:cNvGrpSpPr/>
                  <p:nvPr/>
                </p:nvGrpSpPr>
                <p:grpSpPr>
                  <a:xfrm>
                    <a:off x="7264761" y="1903738"/>
                    <a:ext cx="191394" cy="180132"/>
                    <a:chOff x="2202934" y="1701907"/>
                    <a:chExt cx="95690" cy="90061"/>
                  </a:xfrm>
                  <a:solidFill>
                    <a:srgbClr val="50E6FF"/>
                  </a:solidFill>
                </p:grpSpPr>
                <p:sp>
                  <p:nvSpPr>
                    <p:cNvPr id="635" name="Freeform 14">
                      <a:extLst>
                        <a:ext uri="{FF2B5EF4-FFF2-40B4-BE49-F238E27FC236}">
                          <a16:creationId xmlns:a16="http://schemas.microsoft.com/office/drawing/2014/main" id="{7C35835C-C4E7-C34C-8AE1-31F169FA5B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202934" y="1701907"/>
                      <a:ext cx="95690" cy="90061"/>
                    </a:xfrm>
                    <a:custGeom>
                      <a:avLst/>
                      <a:gdLst>
                        <a:gd name="T0" fmla="*/ 0 w 68"/>
                        <a:gd name="T1" fmla="*/ 64 h 64"/>
                        <a:gd name="T2" fmla="*/ 0 w 68"/>
                        <a:gd name="T3" fmla="*/ 34 h 64"/>
                        <a:gd name="T4" fmla="*/ 34 w 68"/>
                        <a:gd name="T5" fmla="*/ 0 h 64"/>
                        <a:gd name="T6" fmla="*/ 68 w 68"/>
                        <a:gd name="T7" fmla="*/ 34 h 64"/>
                        <a:gd name="T8" fmla="*/ 68 w 68"/>
                        <a:gd name="T9" fmla="*/ 64 h 64"/>
                        <a:gd name="T10" fmla="*/ 0 w 68"/>
                        <a:gd name="T11" fmla="*/ 6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8" h="64">
                          <a:moveTo>
                            <a:pt x="0" y="64"/>
                          </a:moveTo>
                          <a:lnTo>
                            <a:pt x="0" y="34"/>
                          </a:lnTo>
                          <a:lnTo>
                            <a:pt x="34" y="0"/>
                          </a:lnTo>
                          <a:lnTo>
                            <a:pt x="68" y="34"/>
                          </a:lnTo>
                          <a:lnTo>
                            <a:pt x="68" y="64"/>
                          </a:lnTo>
                          <a:lnTo>
                            <a:pt x="0" y="64"/>
                          </a:lnTo>
                          <a:close/>
                        </a:path>
                      </a:pathLst>
                    </a:custGeom>
                    <a:grpFill/>
                    <a:ln w="12700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636" name="Line 15">
                      <a:extLst>
                        <a:ext uri="{FF2B5EF4-FFF2-40B4-BE49-F238E27FC236}">
                          <a16:creationId xmlns:a16="http://schemas.microsoft.com/office/drawing/2014/main" id="{92869FF0-80F5-5246-B0AE-5B903F53D42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3117" y="1755381"/>
                      <a:ext cx="0" cy="36587"/>
                    </a:xfrm>
                    <a:prstGeom prst="line">
                      <a:avLst/>
                    </a:prstGeom>
                    <a:grpFill/>
                    <a:ln w="12700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34" name="Oval 633">
                    <a:extLst>
                      <a:ext uri="{FF2B5EF4-FFF2-40B4-BE49-F238E27FC236}">
                        <a16:creationId xmlns:a16="http://schemas.microsoft.com/office/drawing/2014/main" id="{1E5E1220-E062-7246-9AD6-3F91360442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90299" y="1771323"/>
                    <a:ext cx="36975" cy="36975"/>
                  </a:xfrm>
                  <a:prstGeom prst="ellipse">
                    <a:avLst/>
                  </a:prstGeom>
                  <a:solidFill>
                    <a:srgbClr val="50E6FF"/>
                  </a:solidFill>
                  <a:ln w="12700" cap="rnd">
                    <a:solidFill>
                      <a:srgbClr val="50E6FF"/>
                    </a:solidFill>
                    <a:miter lim="800000"/>
                    <a:headEnd/>
                    <a:tailEnd/>
                  </a:ln>
                  <a:effectLst/>
                  <a:extLst/>
                </p:spPr>
                <p:txBody>
                  <a:bodyPr wrap="none"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Arial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F092C4EB-AB7A-FE45-9633-57B512346802}"/>
                    </a:ext>
                  </a:extLst>
                </p:cNvPr>
                <p:cNvGrpSpPr/>
                <p:nvPr/>
              </p:nvGrpSpPr>
              <p:grpSpPr>
                <a:xfrm>
                  <a:off x="7903873" y="1169065"/>
                  <a:ext cx="357399" cy="346269"/>
                  <a:chOff x="5951054" y="1735934"/>
                  <a:chExt cx="397423" cy="398542"/>
                </a:xfrm>
              </p:grpSpPr>
              <p:grpSp>
                <p:nvGrpSpPr>
                  <p:cNvPr id="640" name="Group 639">
                    <a:extLst>
                      <a:ext uri="{FF2B5EF4-FFF2-40B4-BE49-F238E27FC236}">
                        <a16:creationId xmlns:a16="http://schemas.microsoft.com/office/drawing/2014/main" id="{47A03F9B-78E7-A148-979F-D44B0F8AE2B5}"/>
                      </a:ext>
                    </a:extLst>
                  </p:cNvPr>
                  <p:cNvGrpSpPr/>
                  <p:nvPr/>
                </p:nvGrpSpPr>
                <p:grpSpPr>
                  <a:xfrm>
                    <a:off x="5951054" y="1735934"/>
                    <a:ext cx="397423" cy="398542"/>
                    <a:chOff x="4825203" y="4636641"/>
                    <a:chExt cx="484632" cy="485997"/>
                  </a:xfrm>
                  <a:noFill/>
                </p:grpSpPr>
                <p:grpSp>
                  <p:nvGrpSpPr>
                    <p:cNvPr id="646" name="Group 645">
                      <a:extLst>
                        <a:ext uri="{FF2B5EF4-FFF2-40B4-BE49-F238E27FC236}">
                          <a16:creationId xmlns:a16="http://schemas.microsoft.com/office/drawing/2014/main" id="{4B9C330D-3451-9D45-9A81-671658BF2C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25203" y="4636641"/>
                      <a:ext cx="484632" cy="485997"/>
                      <a:chOff x="2107244" y="1575258"/>
                      <a:chExt cx="310993" cy="264555"/>
                    </a:xfrm>
                    <a:grpFill/>
                  </p:grpSpPr>
                  <p:sp>
                    <p:nvSpPr>
                      <p:cNvPr id="648" name="Rectangle 9">
                        <a:extLst>
                          <a:ext uri="{FF2B5EF4-FFF2-40B4-BE49-F238E27FC236}">
                            <a16:creationId xmlns:a16="http://schemas.microsoft.com/office/drawing/2014/main" id="{F3D396DD-FA25-2949-8F71-B8D0370C53A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07244" y="1575258"/>
                        <a:ext cx="310993" cy="264555"/>
                      </a:xfrm>
                      <a:prstGeom prst="rect">
                        <a:avLst/>
                      </a:prstGeom>
                      <a:solidFill>
                        <a:srgbClr val="0078D7"/>
                      </a:solidFill>
                      <a:ln w="12700" cap="flat">
                        <a:noFill/>
                        <a:prstDash val="solid"/>
                        <a:miter lim="800000"/>
                        <a:headEnd/>
                        <a:tailEnd/>
                      </a:ln>
                      <a:extLst/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74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9" name="Line 10">
                        <a:extLst>
                          <a:ext uri="{FF2B5EF4-FFF2-40B4-BE49-F238E27FC236}">
                            <a16:creationId xmlns:a16="http://schemas.microsoft.com/office/drawing/2014/main" id="{6F9D313B-5BA5-0D44-BBE3-79FA9F158C8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2107244" y="1651824"/>
                        <a:ext cx="310993" cy="0"/>
                      </a:xfrm>
                      <a:prstGeom prst="line">
                        <a:avLst/>
                      </a:prstGeom>
                      <a:grpFill/>
                      <a:ln w="19050" cap="flat">
                        <a:solidFill>
                          <a:srgbClr val="50E6FF"/>
                        </a:solidFill>
                        <a:prstDash val="solid"/>
                        <a:miter lim="800000"/>
                        <a:headEnd/>
                        <a:tailEnd/>
                      </a:ln>
                      <a:extLst/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3274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47" name="Oval 646">
                      <a:extLst>
                        <a:ext uri="{FF2B5EF4-FFF2-40B4-BE49-F238E27FC236}">
                          <a16:creationId xmlns:a16="http://schemas.microsoft.com/office/drawing/2014/main" id="{4E2BC696-15FF-FD46-9FED-D1F60D7C74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65134" y="4679796"/>
                      <a:ext cx="45089" cy="45089"/>
                    </a:xfrm>
                    <a:prstGeom prst="ellipse">
                      <a:avLst/>
                    </a:prstGeom>
                    <a:solidFill>
                      <a:srgbClr val="50E6FF"/>
                    </a:solidFill>
                    <a:ln w="12700" cap="rnd">
                      <a:solidFill>
                        <a:srgbClr val="50E6FF"/>
                      </a:solidFill>
                      <a:miter lim="800000"/>
                      <a:headEnd/>
                      <a:tailEnd/>
                    </a:ln>
                    <a:effectLst/>
                    <a:extLst/>
                  </p:spPr>
                  <p:txBody>
                    <a:bodyPr wrap="none"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Arial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41" name="Freeform 5">
                    <a:extLst>
                      <a:ext uri="{FF2B5EF4-FFF2-40B4-BE49-F238E27FC236}">
                        <a16:creationId xmlns:a16="http://schemas.microsoft.com/office/drawing/2014/main" id="{C9BCC8C0-0679-E645-A794-7EB1B1E804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6046829" y="2070053"/>
                    <a:ext cx="202496" cy="19681"/>
                  </a:xfrm>
                  <a:custGeom>
                    <a:avLst/>
                    <a:gdLst>
                      <a:gd name="T0" fmla="*/ 0 w 252"/>
                      <a:gd name="T1" fmla="*/ 0 h 246"/>
                      <a:gd name="T2" fmla="*/ 0 w 252"/>
                      <a:gd name="T3" fmla="*/ 246 h 246"/>
                      <a:gd name="T4" fmla="*/ 252 w 252"/>
                      <a:gd name="T5" fmla="*/ 246 h 246"/>
                      <a:gd name="connsiteX0" fmla="*/ 0 w 10000"/>
                      <a:gd name="connsiteY0" fmla="*/ 0 h 0"/>
                      <a:gd name="connsiteX1" fmla="*/ 10000 w 10000"/>
                      <a:gd name="connsiteY1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00">
                        <a:moveTo>
                          <a:pt x="0" y="0"/>
                        </a:moveTo>
                        <a:lnTo>
                          <a:pt x="10000" y="0"/>
                        </a:lnTo>
                      </a:path>
                    </a:pathLst>
                  </a:custGeom>
                  <a:solidFill>
                    <a:srgbClr val="50E6FF"/>
                  </a:solidFill>
                  <a:ln w="19050" cap="flat">
                    <a:solidFill>
                      <a:srgbClr val="50E6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42" name="Rectangle 6">
                    <a:extLst>
                      <a:ext uri="{FF2B5EF4-FFF2-40B4-BE49-F238E27FC236}">
                        <a16:creationId xmlns:a16="http://schemas.microsoft.com/office/drawing/2014/main" id="{14B8BDE6-396E-AA48-8D99-AE6D5E8E8D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80578" y="2016631"/>
                    <a:ext cx="18620" cy="57639"/>
                  </a:xfrm>
                  <a:prstGeom prst="rect">
                    <a:avLst/>
                  </a:prstGeom>
                  <a:solidFill>
                    <a:srgbClr val="50E6FF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43" name="Rectangle 7">
                    <a:extLst>
                      <a:ext uri="{FF2B5EF4-FFF2-40B4-BE49-F238E27FC236}">
                        <a16:creationId xmlns:a16="http://schemas.microsoft.com/office/drawing/2014/main" id="{78900DEC-5012-6E4D-8B09-0825ABF6D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17237" y="1977971"/>
                    <a:ext cx="19202" cy="96299"/>
                  </a:xfrm>
                  <a:prstGeom prst="rect">
                    <a:avLst/>
                  </a:prstGeom>
                  <a:solidFill>
                    <a:srgbClr val="50E6FF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44" name="Rectangle 8">
                    <a:extLst>
                      <a:ext uri="{FF2B5EF4-FFF2-40B4-BE49-F238E27FC236}">
                        <a16:creationId xmlns:a16="http://schemas.microsoft.com/office/drawing/2014/main" id="{AB3639DF-6617-CC45-9835-ADA7BEF99C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4478" y="1942123"/>
                    <a:ext cx="19202" cy="132147"/>
                  </a:xfrm>
                  <a:prstGeom prst="rect">
                    <a:avLst/>
                  </a:prstGeom>
                  <a:solidFill>
                    <a:srgbClr val="50E6FF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45" name="Rectangle 8">
                    <a:extLst>
                      <a:ext uri="{FF2B5EF4-FFF2-40B4-BE49-F238E27FC236}">
                        <a16:creationId xmlns:a16="http://schemas.microsoft.com/office/drawing/2014/main" id="{EE0EFA85-971F-1941-ABA7-ABED9B93E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94628" y="1903463"/>
                    <a:ext cx="19202" cy="170807"/>
                  </a:xfrm>
                  <a:prstGeom prst="rect">
                    <a:avLst/>
                  </a:prstGeom>
                  <a:solidFill>
                    <a:srgbClr val="50E6FF"/>
                  </a:solidFill>
                  <a:ln w="12700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72421" tIns="36211" rIns="72421" bIns="3621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43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21E08B2-1A02-FB40-A599-E6593053F219}"/>
                    </a:ext>
                  </a:extLst>
                </p:cNvPr>
                <p:cNvGrpSpPr/>
                <p:nvPr/>
              </p:nvGrpSpPr>
              <p:grpSpPr>
                <a:xfrm>
                  <a:off x="7918710" y="1988750"/>
                  <a:ext cx="348172" cy="322453"/>
                  <a:chOff x="5786695" y="1006762"/>
                  <a:chExt cx="473472" cy="438498"/>
                </a:xfrm>
              </p:grpSpPr>
              <p:sp>
                <p:nvSpPr>
                  <p:cNvPr id="249" name="Freeform: Shape 829">
                    <a:extLst>
                      <a:ext uri="{FF2B5EF4-FFF2-40B4-BE49-F238E27FC236}">
                        <a16:creationId xmlns:a16="http://schemas.microsoft.com/office/drawing/2014/main" id="{A343F2C7-3AD9-544F-8961-04D62D9F24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38584" y="1006762"/>
                    <a:ext cx="340129" cy="438498"/>
                  </a:xfrm>
                  <a:custGeom>
                    <a:avLst/>
                    <a:gdLst>
                      <a:gd name="connsiteX0" fmla="*/ 267391 w 5124499"/>
                      <a:gd name="connsiteY0" fmla="*/ 785860 h 6229504"/>
                      <a:gd name="connsiteX1" fmla="*/ 267391 w 5124499"/>
                      <a:gd name="connsiteY1" fmla="*/ 914489 h 6229504"/>
                      <a:gd name="connsiteX2" fmla="*/ 267391 w 5124499"/>
                      <a:gd name="connsiteY2" fmla="*/ 990630 h 6229504"/>
                      <a:gd name="connsiteX3" fmla="*/ 267388 w 5124499"/>
                      <a:gd name="connsiteY3" fmla="*/ 990640 h 6229504"/>
                      <a:gd name="connsiteX4" fmla="*/ 267391 w 5124499"/>
                      <a:gd name="connsiteY4" fmla="*/ 785860 h 6229504"/>
                      <a:gd name="connsiteX5" fmla="*/ 2695945 w 5124499"/>
                      <a:gd name="connsiteY5" fmla="*/ 357376 h 6229504"/>
                      <a:gd name="connsiteX6" fmla="*/ 1019653 w 5124499"/>
                      <a:gd name="connsiteY6" fmla="*/ 849365 h 6229504"/>
                      <a:gd name="connsiteX7" fmla="*/ 2695945 w 5124499"/>
                      <a:gd name="connsiteY7" fmla="*/ 1341351 h 6229504"/>
                      <a:gd name="connsiteX8" fmla="*/ 4372238 w 5124499"/>
                      <a:gd name="connsiteY8" fmla="*/ 849365 h 6229504"/>
                      <a:gd name="connsiteX9" fmla="*/ 2695945 w 5124499"/>
                      <a:gd name="connsiteY9" fmla="*/ 357376 h 6229504"/>
                      <a:gd name="connsiteX10" fmla="*/ 2695942 w 5124499"/>
                      <a:gd name="connsiteY10" fmla="*/ 0 h 6229504"/>
                      <a:gd name="connsiteX11" fmla="*/ 5111961 w 5124499"/>
                      <a:gd name="connsiteY11" fmla="*/ 889353 h 6229504"/>
                      <a:gd name="connsiteX12" fmla="*/ 5120788 w 5124499"/>
                      <a:gd name="connsiteY12" fmla="*/ 960671 h 6229504"/>
                      <a:gd name="connsiteX13" fmla="*/ 5124496 w 5124499"/>
                      <a:gd name="connsiteY13" fmla="*/ 960671 h 6229504"/>
                      <a:gd name="connsiteX14" fmla="*/ 5124496 w 5124499"/>
                      <a:gd name="connsiteY14" fmla="*/ 990640 h 6229504"/>
                      <a:gd name="connsiteX15" fmla="*/ 5124499 w 5124499"/>
                      <a:gd name="connsiteY15" fmla="*/ 5238854 h 6229504"/>
                      <a:gd name="connsiteX16" fmla="*/ 5124499 w 5124499"/>
                      <a:gd name="connsiteY16" fmla="*/ 5238864 h 6229504"/>
                      <a:gd name="connsiteX17" fmla="*/ 5124499 w 5124499"/>
                      <a:gd name="connsiteY17" fmla="*/ 5238874 h 6229504"/>
                      <a:gd name="connsiteX18" fmla="*/ 5124499 w 5124499"/>
                      <a:gd name="connsiteY18" fmla="*/ 5268833 h 6229504"/>
                      <a:gd name="connsiteX19" fmla="*/ 5120788 w 5124499"/>
                      <a:gd name="connsiteY19" fmla="*/ 5268833 h 6229504"/>
                      <a:gd name="connsiteX20" fmla="*/ 5111961 w 5124499"/>
                      <a:gd name="connsiteY20" fmla="*/ 5340152 h 6229504"/>
                      <a:gd name="connsiteX21" fmla="*/ 2695945 w 5124499"/>
                      <a:gd name="connsiteY21" fmla="*/ 6229504 h 6229504"/>
                      <a:gd name="connsiteX22" fmla="*/ 279930 w 5124499"/>
                      <a:gd name="connsiteY22" fmla="*/ 5340152 h 6229504"/>
                      <a:gd name="connsiteX23" fmla="*/ 271103 w 5124499"/>
                      <a:gd name="connsiteY23" fmla="*/ 5268833 h 6229504"/>
                      <a:gd name="connsiteX24" fmla="*/ 267391 w 5124499"/>
                      <a:gd name="connsiteY24" fmla="*/ 5268833 h 6229504"/>
                      <a:gd name="connsiteX25" fmla="*/ 267391 w 5124499"/>
                      <a:gd name="connsiteY25" fmla="*/ 5238864 h 6229504"/>
                      <a:gd name="connsiteX26" fmla="*/ 267391 w 5124499"/>
                      <a:gd name="connsiteY26" fmla="*/ 1516827 h 6229504"/>
                      <a:gd name="connsiteX27" fmla="*/ 0 w 5124499"/>
                      <a:gd name="connsiteY27" fmla="*/ 1516827 h 6229504"/>
                      <a:gd name="connsiteX28" fmla="*/ 0 w 5124499"/>
                      <a:gd name="connsiteY28" fmla="*/ 995150 h 6229504"/>
                      <a:gd name="connsiteX29" fmla="*/ 267391 w 5124499"/>
                      <a:gd name="connsiteY29" fmla="*/ 995150 h 6229504"/>
                      <a:gd name="connsiteX30" fmla="*/ 267391 w 5124499"/>
                      <a:gd name="connsiteY30" fmla="*/ 990650 h 6229504"/>
                      <a:gd name="connsiteX31" fmla="*/ 267391 w 5124499"/>
                      <a:gd name="connsiteY31" fmla="*/ 990630 h 6229504"/>
                      <a:gd name="connsiteX32" fmla="*/ 279930 w 5124499"/>
                      <a:gd name="connsiteY32" fmla="*/ 889353 h 6229504"/>
                      <a:gd name="connsiteX33" fmla="*/ 2695942 w 5124499"/>
                      <a:gd name="connsiteY33" fmla="*/ 0 h 6229504"/>
                      <a:gd name="connsiteX0" fmla="*/ 267391 w 5124499"/>
                      <a:gd name="connsiteY0" fmla="*/ 785860 h 6229504"/>
                      <a:gd name="connsiteX1" fmla="*/ 267391 w 5124499"/>
                      <a:gd name="connsiteY1" fmla="*/ 914489 h 6229504"/>
                      <a:gd name="connsiteX2" fmla="*/ 267391 w 5124499"/>
                      <a:gd name="connsiteY2" fmla="*/ 990630 h 6229504"/>
                      <a:gd name="connsiteX3" fmla="*/ 267388 w 5124499"/>
                      <a:gd name="connsiteY3" fmla="*/ 990640 h 6229504"/>
                      <a:gd name="connsiteX4" fmla="*/ 267391 w 5124499"/>
                      <a:gd name="connsiteY4" fmla="*/ 785860 h 6229504"/>
                      <a:gd name="connsiteX5" fmla="*/ 2695945 w 5124499"/>
                      <a:gd name="connsiteY5" fmla="*/ 357376 h 6229504"/>
                      <a:gd name="connsiteX6" fmla="*/ 1019653 w 5124499"/>
                      <a:gd name="connsiteY6" fmla="*/ 849365 h 6229504"/>
                      <a:gd name="connsiteX7" fmla="*/ 2695945 w 5124499"/>
                      <a:gd name="connsiteY7" fmla="*/ 1341351 h 6229504"/>
                      <a:gd name="connsiteX8" fmla="*/ 4372238 w 5124499"/>
                      <a:gd name="connsiteY8" fmla="*/ 849365 h 6229504"/>
                      <a:gd name="connsiteX9" fmla="*/ 2695945 w 5124499"/>
                      <a:gd name="connsiteY9" fmla="*/ 357376 h 6229504"/>
                      <a:gd name="connsiteX10" fmla="*/ 2695942 w 5124499"/>
                      <a:gd name="connsiteY10" fmla="*/ 0 h 6229504"/>
                      <a:gd name="connsiteX11" fmla="*/ 5111961 w 5124499"/>
                      <a:gd name="connsiteY11" fmla="*/ 889353 h 6229504"/>
                      <a:gd name="connsiteX12" fmla="*/ 5120788 w 5124499"/>
                      <a:gd name="connsiteY12" fmla="*/ 960671 h 6229504"/>
                      <a:gd name="connsiteX13" fmla="*/ 5124496 w 5124499"/>
                      <a:gd name="connsiteY13" fmla="*/ 960671 h 6229504"/>
                      <a:gd name="connsiteX14" fmla="*/ 5124496 w 5124499"/>
                      <a:gd name="connsiteY14" fmla="*/ 990640 h 6229504"/>
                      <a:gd name="connsiteX15" fmla="*/ 5124499 w 5124499"/>
                      <a:gd name="connsiteY15" fmla="*/ 5238854 h 6229504"/>
                      <a:gd name="connsiteX16" fmla="*/ 5124499 w 5124499"/>
                      <a:gd name="connsiteY16" fmla="*/ 5238864 h 6229504"/>
                      <a:gd name="connsiteX17" fmla="*/ 5124499 w 5124499"/>
                      <a:gd name="connsiteY17" fmla="*/ 5238874 h 6229504"/>
                      <a:gd name="connsiteX18" fmla="*/ 5124499 w 5124499"/>
                      <a:gd name="connsiteY18" fmla="*/ 5268833 h 6229504"/>
                      <a:gd name="connsiteX19" fmla="*/ 5120788 w 5124499"/>
                      <a:gd name="connsiteY19" fmla="*/ 5268833 h 6229504"/>
                      <a:gd name="connsiteX20" fmla="*/ 5111961 w 5124499"/>
                      <a:gd name="connsiteY20" fmla="*/ 5340152 h 6229504"/>
                      <a:gd name="connsiteX21" fmla="*/ 2695945 w 5124499"/>
                      <a:gd name="connsiteY21" fmla="*/ 6229504 h 6229504"/>
                      <a:gd name="connsiteX22" fmla="*/ 279930 w 5124499"/>
                      <a:gd name="connsiteY22" fmla="*/ 5340152 h 6229504"/>
                      <a:gd name="connsiteX23" fmla="*/ 271103 w 5124499"/>
                      <a:gd name="connsiteY23" fmla="*/ 5268833 h 6229504"/>
                      <a:gd name="connsiteX24" fmla="*/ 267391 w 5124499"/>
                      <a:gd name="connsiteY24" fmla="*/ 5268833 h 6229504"/>
                      <a:gd name="connsiteX25" fmla="*/ 267391 w 5124499"/>
                      <a:gd name="connsiteY25" fmla="*/ 5238864 h 6229504"/>
                      <a:gd name="connsiteX26" fmla="*/ 267391 w 5124499"/>
                      <a:gd name="connsiteY26" fmla="*/ 1516827 h 6229504"/>
                      <a:gd name="connsiteX27" fmla="*/ 0 w 5124499"/>
                      <a:gd name="connsiteY27" fmla="*/ 995150 h 6229504"/>
                      <a:gd name="connsiteX28" fmla="*/ 267391 w 5124499"/>
                      <a:gd name="connsiteY28" fmla="*/ 995150 h 6229504"/>
                      <a:gd name="connsiteX29" fmla="*/ 267391 w 5124499"/>
                      <a:gd name="connsiteY29" fmla="*/ 990650 h 6229504"/>
                      <a:gd name="connsiteX30" fmla="*/ 267391 w 5124499"/>
                      <a:gd name="connsiteY30" fmla="*/ 990630 h 6229504"/>
                      <a:gd name="connsiteX31" fmla="*/ 279930 w 5124499"/>
                      <a:gd name="connsiteY31" fmla="*/ 889353 h 6229504"/>
                      <a:gd name="connsiteX32" fmla="*/ 2695942 w 5124499"/>
                      <a:gd name="connsiteY32" fmla="*/ 0 h 6229504"/>
                      <a:gd name="connsiteX0" fmla="*/ 3 w 4857111"/>
                      <a:gd name="connsiteY0" fmla="*/ 785860 h 6229504"/>
                      <a:gd name="connsiteX1" fmla="*/ 3 w 4857111"/>
                      <a:gd name="connsiteY1" fmla="*/ 914489 h 6229504"/>
                      <a:gd name="connsiteX2" fmla="*/ 3 w 4857111"/>
                      <a:gd name="connsiteY2" fmla="*/ 990630 h 6229504"/>
                      <a:gd name="connsiteX3" fmla="*/ 0 w 4857111"/>
                      <a:gd name="connsiteY3" fmla="*/ 990640 h 6229504"/>
                      <a:gd name="connsiteX4" fmla="*/ 3 w 4857111"/>
                      <a:gd name="connsiteY4" fmla="*/ 785860 h 6229504"/>
                      <a:gd name="connsiteX5" fmla="*/ 2428557 w 4857111"/>
                      <a:gd name="connsiteY5" fmla="*/ 357376 h 6229504"/>
                      <a:gd name="connsiteX6" fmla="*/ 752265 w 4857111"/>
                      <a:gd name="connsiteY6" fmla="*/ 849365 h 6229504"/>
                      <a:gd name="connsiteX7" fmla="*/ 2428557 w 4857111"/>
                      <a:gd name="connsiteY7" fmla="*/ 1341351 h 6229504"/>
                      <a:gd name="connsiteX8" fmla="*/ 4104850 w 4857111"/>
                      <a:gd name="connsiteY8" fmla="*/ 849365 h 6229504"/>
                      <a:gd name="connsiteX9" fmla="*/ 2428557 w 4857111"/>
                      <a:gd name="connsiteY9" fmla="*/ 357376 h 6229504"/>
                      <a:gd name="connsiteX10" fmla="*/ 2428554 w 4857111"/>
                      <a:gd name="connsiteY10" fmla="*/ 0 h 6229504"/>
                      <a:gd name="connsiteX11" fmla="*/ 4844573 w 4857111"/>
                      <a:gd name="connsiteY11" fmla="*/ 889353 h 6229504"/>
                      <a:gd name="connsiteX12" fmla="*/ 4853400 w 4857111"/>
                      <a:gd name="connsiteY12" fmla="*/ 960671 h 6229504"/>
                      <a:gd name="connsiteX13" fmla="*/ 4857108 w 4857111"/>
                      <a:gd name="connsiteY13" fmla="*/ 960671 h 6229504"/>
                      <a:gd name="connsiteX14" fmla="*/ 4857108 w 4857111"/>
                      <a:gd name="connsiteY14" fmla="*/ 990640 h 6229504"/>
                      <a:gd name="connsiteX15" fmla="*/ 4857111 w 4857111"/>
                      <a:gd name="connsiteY15" fmla="*/ 5238854 h 6229504"/>
                      <a:gd name="connsiteX16" fmla="*/ 4857111 w 4857111"/>
                      <a:gd name="connsiteY16" fmla="*/ 5238864 h 6229504"/>
                      <a:gd name="connsiteX17" fmla="*/ 4857111 w 4857111"/>
                      <a:gd name="connsiteY17" fmla="*/ 5238874 h 6229504"/>
                      <a:gd name="connsiteX18" fmla="*/ 4857111 w 4857111"/>
                      <a:gd name="connsiteY18" fmla="*/ 5268833 h 6229504"/>
                      <a:gd name="connsiteX19" fmla="*/ 4853400 w 4857111"/>
                      <a:gd name="connsiteY19" fmla="*/ 5268833 h 6229504"/>
                      <a:gd name="connsiteX20" fmla="*/ 4844573 w 4857111"/>
                      <a:gd name="connsiteY20" fmla="*/ 5340152 h 6229504"/>
                      <a:gd name="connsiteX21" fmla="*/ 2428557 w 4857111"/>
                      <a:gd name="connsiteY21" fmla="*/ 6229504 h 6229504"/>
                      <a:gd name="connsiteX22" fmla="*/ 12542 w 4857111"/>
                      <a:gd name="connsiteY22" fmla="*/ 5340152 h 6229504"/>
                      <a:gd name="connsiteX23" fmla="*/ 3715 w 4857111"/>
                      <a:gd name="connsiteY23" fmla="*/ 5268833 h 6229504"/>
                      <a:gd name="connsiteX24" fmla="*/ 3 w 4857111"/>
                      <a:gd name="connsiteY24" fmla="*/ 5268833 h 6229504"/>
                      <a:gd name="connsiteX25" fmla="*/ 3 w 4857111"/>
                      <a:gd name="connsiteY25" fmla="*/ 5238864 h 6229504"/>
                      <a:gd name="connsiteX26" fmla="*/ 3 w 4857111"/>
                      <a:gd name="connsiteY26" fmla="*/ 1516827 h 6229504"/>
                      <a:gd name="connsiteX27" fmla="*/ 3 w 4857111"/>
                      <a:gd name="connsiteY27" fmla="*/ 995150 h 6229504"/>
                      <a:gd name="connsiteX28" fmla="*/ 3 w 4857111"/>
                      <a:gd name="connsiteY28" fmla="*/ 990650 h 6229504"/>
                      <a:gd name="connsiteX29" fmla="*/ 3 w 4857111"/>
                      <a:gd name="connsiteY29" fmla="*/ 990630 h 6229504"/>
                      <a:gd name="connsiteX30" fmla="*/ 12542 w 4857111"/>
                      <a:gd name="connsiteY30" fmla="*/ 889353 h 6229504"/>
                      <a:gd name="connsiteX31" fmla="*/ 2428554 w 4857111"/>
                      <a:gd name="connsiteY31" fmla="*/ 0 h 6229504"/>
                      <a:gd name="connsiteX0" fmla="*/ 0 w 4857111"/>
                      <a:gd name="connsiteY0" fmla="*/ 990640 h 6229504"/>
                      <a:gd name="connsiteX1" fmla="*/ 3 w 4857111"/>
                      <a:gd name="connsiteY1" fmla="*/ 914489 h 6229504"/>
                      <a:gd name="connsiteX2" fmla="*/ 3 w 4857111"/>
                      <a:gd name="connsiteY2" fmla="*/ 990630 h 6229504"/>
                      <a:gd name="connsiteX3" fmla="*/ 0 w 4857111"/>
                      <a:gd name="connsiteY3" fmla="*/ 990640 h 6229504"/>
                      <a:gd name="connsiteX4" fmla="*/ 2428557 w 4857111"/>
                      <a:gd name="connsiteY4" fmla="*/ 357376 h 6229504"/>
                      <a:gd name="connsiteX5" fmla="*/ 752265 w 4857111"/>
                      <a:gd name="connsiteY5" fmla="*/ 849365 h 6229504"/>
                      <a:gd name="connsiteX6" fmla="*/ 2428557 w 4857111"/>
                      <a:gd name="connsiteY6" fmla="*/ 1341351 h 6229504"/>
                      <a:gd name="connsiteX7" fmla="*/ 4104850 w 4857111"/>
                      <a:gd name="connsiteY7" fmla="*/ 849365 h 6229504"/>
                      <a:gd name="connsiteX8" fmla="*/ 2428557 w 4857111"/>
                      <a:gd name="connsiteY8" fmla="*/ 357376 h 6229504"/>
                      <a:gd name="connsiteX9" fmla="*/ 2428554 w 4857111"/>
                      <a:gd name="connsiteY9" fmla="*/ 0 h 6229504"/>
                      <a:gd name="connsiteX10" fmla="*/ 4844573 w 4857111"/>
                      <a:gd name="connsiteY10" fmla="*/ 889353 h 6229504"/>
                      <a:gd name="connsiteX11" fmla="*/ 4853400 w 4857111"/>
                      <a:gd name="connsiteY11" fmla="*/ 960671 h 6229504"/>
                      <a:gd name="connsiteX12" fmla="*/ 4857108 w 4857111"/>
                      <a:gd name="connsiteY12" fmla="*/ 960671 h 6229504"/>
                      <a:gd name="connsiteX13" fmla="*/ 4857108 w 4857111"/>
                      <a:gd name="connsiteY13" fmla="*/ 990640 h 6229504"/>
                      <a:gd name="connsiteX14" fmla="*/ 4857111 w 4857111"/>
                      <a:gd name="connsiteY14" fmla="*/ 5238854 h 6229504"/>
                      <a:gd name="connsiteX15" fmla="*/ 4857111 w 4857111"/>
                      <a:gd name="connsiteY15" fmla="*/ 5238864 h 6229504"/>
                      <a:gd name="connsiteX16" fmla="*/ 4857111 w 4857111"/>
                      <a:gd name="connsiteY16" fmla="*/ 5238874 h 6229504"/>
                      <a:gd name="connsiteX17" fmla="*/ 4857111 w 4857111"/>
                      <a:gd name="connsiteY17" fmla="*/ 5268833 h 6229504"/>
                      <a:gd name="connsiteX18" fmla="*/ 4853400 w 4857111"/>
                      <a:gd name="connsiteY18" fmla="*/ 5268833 h 6229504"/>
                      <a:gd name="connsiteX19" fmla="*/ 4844573 w 4857111"/>
                      <a:gd name="connsiteY19" fmla="*/ 5340152 h 6229504"/>
                      <a:gd name="connsiteX20" fmla="*/ 2428557 w 4857111"/>
                      <a:gd name="connsiteY20" fmla="*/ 6229504 h 6229504"/>
                      <a:gd name="connsiteX21" fmla="*/ 12542 w 4857111"/>
                      <a:gd name="connsiteY21" fmla="*/ 5340152 h 6229504"/>
                      <a:gd name="connsiteX22" fmla="*/ 3715 w 4857111"/>
                      <a:gd name="connsiteY22" fmla="*/ 5268833 h 6229504"/>
                      <a:gd name="connsiteX23" fmla="*/ 3 w 4857111"/>
                      <a:gd name="connsiteY23" fmla="*/ 5268833 h 6229504"/>
                      <a:gd name="connsiteX24" fmla="*/ 3 w 4857111"/>
                      <a:gd name="connsiteY24" fmla="*/ 5238864 h 6229504"/>
                      <a:gd name="connsiteX25" fmla="*/ 3 w 4857111"/>
                      <a:gd name="connsiteY25" fmla="*/ 1516827 h 6229504"/>
                      <a:gd name="connsiteX26" fmla="*/ 3 w 4857111"/>
                      <a:gd name="connsiteY26" fmla="*/ 995150 h 6229504"/>
                      <a:gd name="connsiteX27" fmla="*/ 3 w 4857111"/>
                      <a:gd name="connsiteY27" fmla="*/ 990650 h 6229504"/>
                      <a:gd name="connsiteX28" fmla="*/ 3 w 4857111"/>
                      <a:gd name="connsiteY28" fmla="*/ 990630 h 6229504"/>
                      <a:gd name="connsiteX29" fmla="*/ 12542 w 4857111"/>
                      <a:gd name="connsiteY29" fmla="*/ 889353 h 6229504"/>
                      <a:gd name="connsiteX30" fmla="*/ 2428554 w 4857111"/>
                      <a:gd name="connsiteY30" fmla="*/ 0 h 6229504"/>
                      <a:gd name="connsiteX0" fmla="*/ 0 w 4857111"/>
                      <a:gd name="connsiteY0" fmla="*/ 990640 h 6229504"/>
                      <a:gd name="connsiteX1" fmla="*/ 3 w 4857111"/>
                      <a:gd name="connsiteY1" fmla="*/ 914489 h 6229504"/>
                      <a:gd name="connsiteX2" fmla="*/ 3 w 4857111"/>
                      <a:gd name="connsiteY2" fmla="*/ 990630 h 6229504"/>
                      <a:gd name="connsiteX3" fmla="*/ 0 w 4857111"/>
                      <a:gd name="connsiteY3" fmla="*/ 990640 h 6229504"/>
                      <a:gd name="connsiteX4" fmla="*/ 2428557 w 4857111"/>
                      <a:gd name="connsiteY4" fmla="*/ 357376 h 6229504"/>
                      <a:gd name="connsiteX5" fmla="*/ 752265 w 4857111"/>
                      <a:gd name="connsiteY5" fmla="*/ 849365 h 6229504"/>
                      <a:gd name="connsiteX6" fmla="*/ 2428557 w 4857111"/>
                      <a:gd name="connsiteY6" fmla="*/ 1341351 h 6229504"/>
                      <a:gd name="connsiteX7" fmla="*/ 4104850 w 4857111"/>
                      <a:gd name="connsiteY7" fmla="*/ 849365 h 6229504"/>
                      <a:gd name="connsiteX8" fmla="*/ 2428557 w 4857111"/>
                      <a:gd name="connsiteY8" fmla="*/ 357376 h 6229504"/>
                      <a:gd name="connsiteX9" fmla="*/ 2428554 w 4857111"/>
                      <a:gd name="connsiteY9" fmla="*/ 0 h 6229504"/>
                      <a:gd name="connsiteX10" fmla="*/ 4844573 w 4857111"/>
                      <a:gd name="connsiteY10" fmla="*/ 889353 h 6229504"/>
                      <a:gd name="connsiteX11" fmla="*/ 4853400 w 4857111"/>
                      <a:gd name="connsiteY11" fmla="*/ 960671 h 6229504"/>
                      <a:gd name="connsiteX12" fmla="*/ 4857108 w 4857111"/>
                      <a:gd name="connsiteY12" fmla="*/ 960671 h 6229504"/>
                      <a:gd name="connsiteX13" fmla="*/ 4857108 w 4857111"/>
                      <a:gd name="connsiteY13" fmla="*/ 990640 h 6229504"/>
                      <a:gd name="connsiteX14" fmla="*/ 4857111 w 4857111"/>
                      <a:gd name="connsiteY14" fmla="*/ 5238854 h 6229504"/>
                      <a:gd name="connsiteX15" fmla="*/ 4857111 w 4857111"/>
                      <a:gd name="connsiteY15" fmla="*/ 5238864 h 6229504"/>
                      <a:gd name="connsiteX16" fmla="*/ 4857111 w 4857111"/>
                      <a:gd name="connsiteY16" fmla="*/ 5238874 h 6229504"/>
                      <a:gd name="connsiteX17" fmla="*/ 4857111 w 4857111"/>
                      <a:gd name="connsiteY17" fmla="*/ 5268833 h 6229504"/>
                      <a:gd name="connsiteX18" fmla="*/ 4853400 w 4857111"/>
                      <a:gd name="connsiteY18" fmla="*/ 5268833 h 6229504"/>
                      <a:gd name="connsiteX19" fmla="*/ 4844573 w 4857111"/>
                      <a:gd name="connsiteY19" fmla="*/ 5340152 h 6229504"/>
                      <a:gd name="connsiteX20" fmla="*/ 2428557 w 4857111"/>
                      <a:gd name="connsiteY20" fmla="*/ 6229504 h 6229504"/>
                      <a:gd name="connsiteX21" fmla="*/ 12542 w 4857111"/>
                      <a:gd name="connsiteY21" fmla="*/ 5340152 h 6229504"/>
                      <a:gd name="connsiteX22" fmla="*/ 3715 w 4857111"/>
                      <a:gd name="connsiteY22" fmla="*/ 5268833 h 6229504"/>
                      <a:gd name="connsiteX23" fmla="*/ 3 w 4857111"/>
                      <a:gd name="connsiteY23" fmla="*/ 5268833 h 6229504"/>
                      <a:gd name="connsiteX24" fmla="*/ 3 w 4857111"/>
                      <a:gd name="connsiteY24" fmla="*/ 5238864 h 6229504"/>
                      <a:gd name="connsiteX25" fmla="*/ 3 w 4857111"/>
                      <a:gd name="connsiteY25" fmla="*/ 1516827 h 6229504"/>
                      <a:gd name="connsiteX26" fmla="*/ 3 w 4857111"/>
                      <a:gd name="connsiteY26" fmla="*/ 995150 h 6229504"/>
                      <a:gd name="connsiteX27" fmla="*/ 3 w 4857111"/>
                      <a:gd name="connsiteY27" fmla="*/ 990650 h 6229504"/>
                      <a:gd name="connsiteX28" fmla="*/ 12542 w 4857111"/>
                      <a:gd name="connsiteY28" fmla="*/ 889353 h 6229504"/>
                      <a:gd name="connsiteX29" fmla="*/ 2428554 w 4857111"/>
                      <a:gd name="connsiteY29" fmla="*/ 0 h 6229504"/>
                      <a:gd name="connsiteX0" fmla="*/ 0 w 4857111"/>
                      <a:gd name="connsiteY0" fmla="*/ 990640 h 6229504"/>
                      <a:gd name="connsiteX1" fmla="*/ 3 w 4857111"/>
                      <a:gd name="connsiteY1" fmla="*/ 914489 h 6229504"/>
                      <a:gd name="connsiteX2" fmla="*/ 3 w 4857111"/>
                      <a:gd name="connsiteY2" fmla="*/ 990630 h 6229504"/>
                      <a:gd name="connsiteX3" fmla="*/ 0 w 4857111"/>
                      <a:gd name="connsiteY3" fmla="*/ 990640 h 6229504"/>
                      <a:gd name="connsiteX4" fmla="*/ 2428557 w 4857111"/>
                      <a:gd name="connsiteY4" fmla="*/ 357376 h 6229504"/>
                      <a:gd name="connsiteX5" fmla="*/ 752265 w 4857111"/>
                      <a:gd name="connsiteY5" fmla="*/ 849365 h 6229504"/>
                      <a:gd name="connsiteX6" fmla="*/ 2428557 w 4857111"/>
                      <a:gd name="connsiteY6" fmla="*/ 1341351 h 6229504"/>
                      <a:gd name="connsiteX7" fmla="*/ 4104850 w 4857111"/>
                      <a:gd name="connsiteY7" fmla="*/ 849365 h 6229504"/>
                      <a:gd name="connsiteX8" fmla="*/ 2428557 w 4857111"/>
                      <a:gd name="connsiteY8" fmla="*/ 357376 h 6229504"/>
                      <a:gd name="connsiteX9" fmla="*/ 2428554 w 4857111"/>
                      <a:gd name="connsiteY9" fmla="*/ 0 h 6229504"/>
                      <a:gd name="connsiteX10" fmla="*/ 4844573 w 4857111"/>
                      <a:gd name="connsiteY10" fmla="*/ 889353 h 6229504"/>
                      <a:gd name="connsiteX11" fmla="*/ 4853400 w 4857111"/>
                      <a:gd name="connsiteY11" fmla="*/ 960671 h 6229504"/>
                      <a:gd name="connsiteX12" fmla="*/ 4857108 w 4857111"/>
                      <a:gd name="connsiteY12" fmla="*/ 960671 h 6229504"/>
                      <a:gd name="connsiteX13" fmla="*/ 4857108 w 4857111"/>
                      <a:gd name="connsiteY13" fmla="*/ 990640 h 6229504"/>
                      <a:gd name="connsiteX14" fmla="*/ 4857111 w 4857111"/>
                      <a:gd name="connsiteY14" fmla="*/ 5238854 h 6229504"/>
                      <a:gd name="connsiteX15" fmla="*/ 4857111 w 4857111"/>
                      <a:gd name="connsiteY15" fmla="*/ 5238864 h 6229504"/>
                      <a:gd name="connsiteX16" fmla="*/ 4857111 w 4857111"/>
                      <a:gd name="connsiteY16" fmla="*/ 5238874 h 6229504"/>
                      <a:gd name="connsiteX17" fmla="*/ 4857111 w 4857111"/>
                      <a:gd name="connsiteY17" fmla="*/ 5268833 h 6229504"/>
                      <a:gd name="connsiteX18" fmla="*/ 4853400 w 4857111"/>
                      <a:gd name="connsiteY18" fmla="*/ 5268833 h 6229504"/>
                      <a:gd name="connsiteX19" fmla="*/ 4844573 w 4857111"/>
                      <a:gd name="connsiteY19" fmla="*/ 5340152 h 6229504"/>
                      <a:gd name="connsiteX20" fmla="*/ 2428557 w 4857111"/>
                      <a:gd name="connsiteY20" fmla="*/ 6229504 h 6229504"/>
                      <a:gd name="connsiteX21" fmla="*/ 12542 w 4857111"/>
                      <a:gd name="connsiteY21" fmla="*/ 5340152 h 6229504"/>
                      <a:gd name="connsiteX22" fmla="*/ 3715 w 4857111"/>
                      <a:gd name="connsiteY22" fmla="*/ 5268833 h 6229504"/>
                      <a:gd name="connsiteX23" fmla="*/ 3 w 4857111"/>
                      <a:gd name="connsiteY23" fmla="*/ 5268833 h 6229504"/>
                      <a:gd name="connsiteX24" fmla="*/ 3 w 4857111"/>
                      <a:gd name="connsiteY24" fmla="*/ 5238864 h 6229504"/>
                      <a:gd name="connsiteX25" fmla="*/ 3 w 4857111"/>
                      <a:gd name="connsiteY25" fmla="*/ 1516827 h 6229504"/>
                      <a:gd name="connsiteX26" fmla="*/ 3 w 4857111"/>
                      <a:gd name="connsiteY26" fmla="*/ 995150 h 6229504"/>
                      <a:gd name="connsiteX27" fmla="*/ 12542 w 4857111"/>
                      <a:gd name="connsiteY27" fmla="*/ 889353 h 6229504"/>
                      <a:gd name="connsiteX28" fmla="*/ 2428554 w 4857111"/>
                      <a:gd name="connsiteY28" fmla="*/ 0 h 6229504"/>
                      <a:gd name="connsiteX0" fmla="*/ 0 w 4857111"/>
                      <a:gd name="connsiteY0" fmla="*/ 990640 h 6229504"/>
                      <a:gd name="connsiteX1" fmla="*/ 3 w 4857111"/>
                      <a:gd name="connsiteY1" fmla="*/ 914489 h 6229504"/>
                      <a:gd name="connsiteX2" fmla="*/ 3 w 4857111"/>
                      <a:gd name="connsiteY2" fmla="*/ 990630 h 6229504"/>
                      <a:gd name="connsiteX3" fmla="*/ 0 w 4857111"/>
                      <a:gd name="connsiteY3" fmla="*/ 990640 h 6229504"/>
                      <a:gd name="connsiteX4" fmla="*/ 2428557 w 4857111"/>
                      <a:gd name="connsiteY4" fmla="*/ 357376 h 6229504"/>
                      <a:gd name="connsiteX5" fmla="*/ 752265 w 4857111"/>
                      <a:gd name="connsiteY5" fmla="*/ 849365 h 6229504"/>
                      <a:gd name="connsiteX6" fmla="*/ 2428557 w 4857111"/>
                      <a:gd name="connsiteY6" fmla="*/ 1341351 h 6229504"/>
                      <a:gd name="connsiteX7" fmla="*/ 4104850 w 4857111"/>
                      <a:gd name="connsiteY7" fmla="*/ 849365 h 6229504"/>
                      <a:gd name="connsiteX8" fmla="*/ 2428557 w 4857111"/>
                      <a:gd name="connsiteY8" fmla="*/ 357376 h 6229504"/>
                      <a:gd name="connsiteX9" fmla="*/ 2428554 w 4857111"/>
                      <a:gd name="connsiteY9" fmla="*/ 0 h 6229504"/>
                      <a:gd name="connsiteX10" fmla="*/ 4844573 w 4857111"/>
                      <a:gd name="connsiteY10" fmla="*/ 889353 h 6229504"/>
                      <a:gd name="connsiteX11" fmla="*/ 4853400 w 4857111"/>
                      <a:gd name="connsiteY11" fmla="*/ 960671 h 6229504"/>
                      <a:gd name="connsiteX12" fmla="*/ 4857108 w 4857111"/>
                      <a:gd name="connsiteY12" fmla="*/ 960671 h 6229504"/>
                      <a:gd name="connsiteX13" fmla="*/ 4857108 w 4857111"/>
                      <a:gd name="connsiteY13" fmla="*/ 990640 h 6229504"/>
                      <a:gd name="connsiteX14" fmla="*/ 4857111 w 4857111"/>
                      <a:gd name="connsiteY14" fmla="*/ 5238854 h 6229504"/>
                      <a:gd name="connsiteX15" fmla="*/ 4857111 w 4857111"/>
                      <a:gd name="connsiteY15" fmla="*/ 5238864 h 6229504"/>
                      <a:gd name="connsiteX16" fmla="*/ 4857111 w 4857111"/>
                      <a:gd name="connsiteY16" fmla="*/ 5238874 h 6229504"/>
                      <a:gd name="connsiteX17" fmla="*/ 4857111 w 4857111"/>
                      <a:gd name="connsiteY17" fmla="*/ 5268833 h 6229504"/>
                      <a:gd name="connsiteX18" fmla="*/ 4853400 w 4857111"/>
                      <a:gd name="connsiteY18" fmla="*/ 5268833 h 6229504"/>
                      <a:gd name="connsiteX19" fmla="*/ 4844573 w 4857111"/>
                      <a:gd name="connsiteY19" fmla="*/ 5340152 h 6229504"/>
                      <a:gd name="connsiteX20" fmla="*/ 2428557 w 4857111"/>
                      <a:gd name="connsiteY20" fmla="*/ 6229504 h 6229504"/>
                      <a:gd name="connsiteX21" fmla="*/ 12542 w 4857111"/>
                      <a:gd name="connsiteY21" fmla="*/ 5340152 h 6229504"/>
                      <a:gd name="connsiteX22" fmla="*/ 3715 w 4857111"/>
                      <a:gd name="connsiteY22" fmla="*/ 5268833 h 6229504"/>
                      <a:gd name="connsiteX23" fmla="*/ 3 w 4857111"/>
                      <a:gd name="connsiteY23" fmla="*/ 5268833 h 6229504"/>
                      <a:gd name="connsiteX24" fmla="*/ 3 w 4857111"/>
                      <a:gd name="connsiteY24" fmla="*/ 5238864 h 6229504"/>
                      <a:gd name="connsiteX25" fmla="*/ 3 w 4857111"/>
                      <a:gd name="connsiteY25" fmla="*/ 1516827 h 6229504"/>
                      <a:gd name="connsiteX26" fmla="*/ 12542 w 4857111"/>
                      <a:gd name="connsiteY26" fmla="*/ 889353 h 6229504"/>
                      <a:gd name="connsiteX27" fmla="*/ 2428554 w 4857111"/>
                      <a:gd name="connsiteY27" fmla="*/ 0 h 6229504"/>
                      <a:gd name="connsiteX0" fmla="*/ 0 w 4860041"/>
                      <a:gd name="connsiteY0" fmla="*/ 999433 h 6229504"/>
                      <a:gd name="connsiteX1" fmla="*/ 2933 w 4860041"/>
                      <a:gd name="connsiteY1" fmla="*/ 914489 h 6229504"/>
                      <a:gd name="connsiteX2" fmla="*/ 2933 w 4860041"/>
                      <a:gd name="connsiteY2" fmla="*/ 990630 h 6229504"/>
                      <a:gd name="connsiteX3" fmla="*/ 0 w 4860041"/>
                      <a:gd name="connsiteY3" fmla="*/ 999433 h 6229504"/>
                      <a:gd name="connsiteX4" fmla="*/ 2431487 w 4860041"/>
                      <a:gd name="connsiteY4" fmla="*/ 357376 h 6229504"/>
                      <a:gd name="connsiteX5" fmla="*/ 755195 w 4860041"/>
                      <a:gd name="connsiteY5" fmla="*/ 849365 h 6229504"/>
                      <a:gd name="connsiteX6" fmla="*/ 2431487 w 4860041"/>
                      <a:gd name="connsiteY6" fmla="*/ 1341351 h 6229504"/>
                      <a:gd name="connsiteX7" fmla="*/ 4107780 w 4860041"/>
                      <a:gd name="connsiteY7" fmla="*/ 849365 h 6229504"/>
                      <a:gd name="connsiteX8" fmla="*/ 2431487 w 4860041"/>
                      <a:gd name="connsiteY8" fmla="*/ 357376 h 6229504"/>
                      <a:gd name="connsiteX9" fmla="*/ 2431484 w 4860041"/>
                      <a:gd name="connsiteY9" fmla="*/ 0 h 6229504"/>
                      <a:gd name="connsiteX10" fmla="*/ 4847503 w 4860041"/>
                      <a:gd name="connsiteY10" fmla="*/ 889353 h 6229504"/>
                      <a:gd name="connsiteX11" fmla="*/ 4856330 w 4860041"/>
                      <a:gd name="connsiteY11" fmla="*/ 960671 h 6229504"/>
                      <a:gd name="connsiteX12" fmla="*/ 4860038 w 4860041"/>
                      <a:gd name="connsiteY12" fmla="*/ 960671 h 6229504"/>
                      <a:gd name="connsiteX13" fmla="*/ 4860038 w 4860041"/>
                      <a:gd name="connsiteY13" fmla="*/ 990640 h 6229504"/>
                      <a:gd name="connsiteX14" fmla="*/ 4860041 w 4860041"/>
                      <a:gd name="connsiteY14" fmla="*/ 5238854 h 6229504"/>
                      <a:gd name="connsiteX15" fmla="*/ 4860041 w 4860041"/>
                      <a:gd name="connsiteY15" fmla="*/ 5238864 h 6229504"/>
                      <a:gd name="connsiteX16" fmla="*/ 4860041 w 4860041"/>
                      <a:gd name="connsiteY16" fmla="*/ 5238874 h 6229504"/>
                      <a:gd name="connsiteX17" fmla="*/ 4860041 w 4860041"/>
                      <a:gd name="connsiteY17" fmla="*/ 5268833 h 6229504"/>
                      <a:gd name="connsiteX18" fmla="*/ 4856330 w 4860041"/>
                      <a:gd name="connsiteY18" fmla="*/ 5268833 h 6229504"/>
                      <a:gd name="connsiteX19" fmla="*/ 4847503 w 4860041"/>
                      <a:gd name="connsiteY19" fmla="*/ 5340152 h 6229504"/>
                      <a:gd name="connsiteX20" fmla="*/ 2431487 w 4860041"/>
                      <a:gd name="connsiteY20" fmla="*/ 6229504 h 6229504"/>
                      <a:gd name="connsiteX21" fmla="*/ 15472 w 4860041"/>
                      <a:gd name="connsiteY21" fmla="*/ 5340152 h 6229504"/>
                      <a:gd name="connsiteX22" fmla="*/ 6645 w 4860041"/>
                      <a:gd name="connsiteY22" fmla="*/ 5268833 h 6229504"/>
                      <a:gd name="connsiteX23" fmla="*/ 2933 w 4860041"/>
                      <a:gd name="connsiteY23" fmla="*/ 5268833 h 6229504"/>
                      <a:gd name="connsiteX24" fmla="*/ 2933 w 4860041"/>
                      <a:gd name="connsiteY24" fmla="*/ 5238864 h 6229504"/>
                      <a:gd name="connsiteX25" fmla="*/ 2933 w 4860041"/>
                      <a:gd name="connsiteY25" fmla="*/ 1516827 h 6229504"/>
                      <a:gd name="connsiteX26" fmla="*/ 15472 w 4860041"/>
                      <a:gd name="connsiteY26" fmla="*/ 889353 h 6229504"/>
                      <a:gd name="connsiteX27" fmla="*/ 2431484 w 4860041"/>
                      <a:gd name="connsiteY27" fmla="*/ 0 h 6229504"/>
                      <a:gd name="connsiteX0" fmla="*/ 0 w 4857108"/>
                      <a:gd name="connsiteY0" fmla="*/ 990630 h 6229504"/>
                      <a:gd name="connsiteX1" fmla="*/ 0 w 4857108"/>
                      <a:gd name="connsiteY1" fmla="*/ 914489 h 6229504"/>
                      <a:gd name="connsiteX2" fmla="*/ 0 w 4857108"/>
                      <a:gd name="connsiteY2" fmla="*/ 990630 h 6229504"/>
                      <a:gd name="connsiteX3" fmla="*/ 2428554 w 4857108"/>
                      <a:gd name="connsiteY3" fmla="*/ 357376 h 6229504"/>
                      <a:gd name="connsiteX4" fmla="*/ 752262 w 4857108"/>
                      <a:gd name="connsiteY4" fmla="*/ 849365 h 6229504"/>
                      <a:gd name="connsiteX5" fmla="*/ 2428554 w 4857108"/>
                      <a:gd name="connsiteY5" fmla="*/ 1341351 h 6229504"/>
                      <a:gd name="connsiteX6" fmla="*/ 4104847 w 4857108"/>
                      <a:gd name="connsiteY6" fmla="*/ 849365 h 6229504"/>
                      <a:gd name="connsiteX7" fmla="*/ 2428554 w 4857108"/>
                      <a:gd name="connsiteY7" fmla="*/ 357376 h 6229504"/>
                      <a:gd name="connsiteX8" fmla="*/ 2428551 w 4857108"/>
                      <a:gd name="connsiteY8" fmla="*/ 0 h 6229504"/>
                      <a:gd name="connsiteX9" fmla="*/ 4844570 w 4857108"/>
                      <a:gd name="connsiteY9" fmla="*/ 889353 h 6229504"/>
                      <a:gd name="connsiteX10" fmla="*/ 4853397 w 4857108"/>
                      <a:gd name="connsiteY10" fmla="*/ 960671 h 6229504"/>
                      <a:gd name="connsiteX11" fmla="*/ 4857105 w 4857108"/>
                      <a:gd name="connsiteY11" fmla="*/ 960671 h 6229504"/>
                      <a:gd name="connsiteX12" fmla="*/ 4857105 w 4857108"/>
                      <a:gd name="connsiteY12" fmla="*/ 990640 h 6229504"/>
                      <a:gd name="connsiteX13" fmla="*/ 4857108 w 4857108"/>
                      <a:gd name="connsiteY13" fmla="*/ 5238854 h 6229504"/>
                      <a:gd name="connsiteX14" fmla="*/ 4857108 w 4857108"/>
                      <a:gd name="connsiteY14" fmla="*/ 5238864 h 6229504"/>
                      <a:gd name="connsiteX15" fmla="*/ 4857108 w 4857108"/>
                      <a:gd name="connsiteY15" fmla="*/ 5238874 h 6229504"/>
                      <a:gd name="connsiteX16" fmla="*/ 4857108 w 4857108"/>
                      <a:gd name="connsiteY16" fmla="*/ 5268833 h 6229504"/>
                      <a:gd name="connsiteX17" fmla="*/ 4853397 w 4857108"/>
                      <a:gd name="connsiteY17" fmla="*/ 5268833 h 6229504"/>
                      <a:gd name="connsiteX18" fmla="*/ 4844570 w 4857108"/>
                      <a:gd name="connsiteY18" fmla="*/ 5340152 h 6229504"/>
                      <a:gd name="connsiteX19" fmla="*/ 2428554 w 4857108"/>
                      <a:gd name="connsiteY19" fmla="*/ 6229504 h 6229504"/>
                      <a:gd name="connsiteX20" fmla="*/ 12539 w 4857108"/>
                      <a:gd name="connsiteY20" fmla="*/ 5340152 h 6229504"/>
                      <a:gd name="connsiteX21" fmla="*/ 3712 w 4857108"/>
                      <a:gd name="connsiteY21" fmla="*/ 5268833 h 6229504"/>
                      <a:gd name="connsiteX22" fmla="*/ 0 w 4857108"/>
                      <a:gd name="connsiteY22" fmla="*/ 5268833 h 6229504"/>
                      <a:gd name="connsiteX23" fmla="*/ 0 w 4857108"/>
                      <a:gd name="connsiteY23" fmla="*/ 5238864 h 6229504"/>
                      <a:gd name="connsiteX24" fmla="*/ 0 w 4857108"/>
                      <a:gd name="connsiteY24" fmla="*/ 1516827 h 6229504"/>
                      <a:gd name="connsiteX25" fmla="*/ 12539 w 4857108"/>
                      <a:gd name="connsiteY25" fmla="*/ 889353 h 6229504"/>
                      <a:gd name="connsiteX26" fmla="*/ 2428551 w 4857108"/>
                      <a:gd name="connsiteY26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5 w 4857108"/>
                      <a:gd name="connsiteY9" fmla="*/ 990640 h 6229504"/>
                      <a:gd name="connsiteX10" fmla="*/ 4857108 w 4857108"/>
                      <a:gd name="connsiteY10" fmla="*/ 5238854 h 6229504"/>
                      <a:gd name="connsiteX11" fmla="*/ 4857108 w 4857108"/>
                      <a:gd name="connsiteY11" fmla="*/ 5238864 h 6229504"/>
                      <a:gd name="connsiteX12" fmla="*/ 4857108 w 4857108"/>
                      <a:gd name="connsiteY12" fmla="*/ 5238874 h 6229504"/>
                      <a:gd name="connsiteX13" fmla="*/ 4857108 w 4857108"/>
                      <a:gd name="connsiteY13" fmla="*/ 5268833 h 6229504"/>
                      <a:gd name="connsiteX14" fmla="*/ 4853397 w 4857108"/>
                      <a:gd name="connsiteY14" fmla="*/ 5268833 h 6229504"/>
                      <a:gd name="connsiteX15" fmla="*/ 4844570 w 4857108"/>
                      <a:gd name="connsiteY15" fmla="*/ 5340152 h 6229504"/>
                      <a:gd name="connsiteX16" fmla="*/ 2428554 w 4857108"/>
                      <a:gd name="connsiteY16" fmla="*/ 6229504 h 6229504"/>
                      <a:gd name="connsiteX17" fmla="*/ 12539 w 4857108"/>
                      <a:gd name="connsiteY17" fmla="*/ 5340152 h 6229504"/>
                      <a:gd name="connsiteX18" fmla="*/ 3712 w 4857108"/>
                      <a:gd name="connsiteY18" fmla="*/ 5268833 h 6229504"/>
                      <a:gd name="connsiteX19" fmla="*/ 0 w 4857108"/>
                      <a:gd name="connsiteY19" fmla="*/ 5268833 h 6229504"/>
                      <a:gd name="connsiteX20" fmla="*/ 0 w 4857108"/>
                      <a:gd name="connsiteY20" fmla="*/ 5238864 h 6229504"/>
                      <a:gd name="connsiteX21" fmla="*/ 0 w 4857108"/>
                      <a:gd name="connsiteY21" fmla="*/ 1516827 h 6229504"/>
                      <a:gd name="connsiteX22" fmla="*/ 12539 w 4857108"/>
                      <a:gd name="connsiteY22" fmla="*/ 889353 h 6229504"/>
                      <a:gd name="connsiteX23" fmla="*/ 2428551 w 4857108"/>
                      <a:gd name="connsiteY23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8 w 4857108"/>
                      <a:gd name="connsiteY9" fmla="*/ 5238854 h 6229504"/>
                      <a:gd name="connsiteX10" fmla="*/ 4857108 w 4857108"/>
                      <a:gd name="connsiteY10" fmla="*/ 5238864 h 6229504"/>
                      <a:gd name="connsiteX11" fmla="*/ 4857108 w 4857108"/>
                      <a:gd name="connsiteY11" fmla="*/ 5238874 h 6229504"/>
                      <a:gd name="connsiteX12" fmla="*/ 4857108 w 4857108"/>
                      <a:gd name="connsiteY12" fmla="*/ 5268833 h 6229504"/>
                      <a:gd name="connsiteX13" fmla="*/ 4853397 w 4857108"/>
                      <a:gd name="connsiteY13" fmla="*/ 5268833 h 6229504"/>
                      <a:gd name="connsiteX14" fmla="*/ 4844570 w 4857108"/>
                      <a:gd name="connsiteY14" fmla="*/ 5340152 h 6229504"/>
                      <a:gd name="connsiteX15" fmla="*/ 2428554 w 4857108"/>
                      <a:gd name="connsiteY15" fmla="*/ 6229504 h 6229504"/>
                      <a:gd name="connsiteX16" fmla="*/ 12539 w 4857108"/>
                      <a:gd name="connsiteY16" fmla="*/ 5340152 h 6229504"/>
                      <a:gd name="connsiteX17" fmla="*/ 3712 w 4857108"/>
                      <a:gd name="connsiteY17" fmla="*/ 5268833 h 6229504"/>
                      <a:gd name="connsiteX18" fmla="*/ 0 w 4857108"/>
                      <a:gd name="connsiteY18" fmla="*/ 5268833 h 6229504"/>
                      <a:gd name="connsiteX19" fmla="*/ 0 w 4857108"/>
                      <a:gd name="connsiteY19" fmla="*/ 5238864 h 6229504"/>
                      <a:gd name="connsiteX20" fmla="*/ 0 w 4857108"/>
                      <a:gd name="connsiteY20" fmla="*/ 1516827 h 6229504"/>
                      <a:gd name="connsiteX21" fmla="*/ 12539 w 4857108"/>
                      <a:gd name="connsiteY21" fmla="*/ 889353 h 6229504"/>
                      <a:gd name="connsiteX22" fmla="*/ 2428551 w 4857108"/>
                      <a:gd name="connsiteY22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8 w 4857108"/>
                      <a:gd name="connsiteY9" fmla="*/ 5238854 h 6229504"/>
                      <a:gd name="connsiteX10" fmla="*/ 4857108 w 4857108"/>
                      <a:gd name="connsiteY10" fmla="*/ 5238864 h 6229504"/>
                      <a:gd name="connsiteX11" fmla="*/ 4857108 w 4857108"/>
                      <a:gd name="connsiteY11" fmla="*/ 5238874 h 6229504"/>
                      <a:gd name="connsiteX12" fmla="*/ 4857108 w 4857108"/>
                      <a:gd name="connsiteY12" fmla="*/ 5268833 h 6229504"/>
                      <a:gd name="connsiteX13" fmla="*/ 4844570 w 4857108"/>
                      <a:gd name="connsiteY13" fmla="*/ 5340152 h 6229504"/>
                      <a:gd name="connsiteX14" fmla="*/ 2428554 w 4857108"/>
                      <a:gd name="connsiteY14" fmla="*/ 6229504 h 6229504"/>
                      <a:gd name="connsiteX15" fmla="*/ 12539 w 4857108"/>
                      <a:gd name="connsiteY15" fmla="*/ 5340152 h 6229504"/>
                      <a:gd name="connsiteX16" fmla="*/ 3712 w 4857108"/>
                      <a:gd name="connsiteY16" fmla="*/ 5268833 h 6229504"/>
                      <a:gd name="connsiteX17" fmla="*/ 0 w 4857108"/>
                      <a:gd name="connsiteY17" fmla="*/ 5268833 h 6229504"/>
                      <a:gd name="connsiteX18" fmla="*/ 0 w 4857108"/>
                      <a:gd name="connsiteY18" fmla="*/ 5238864 h 6229504"/>
                      <a:gd name="connsiteX19" fmla="*/ 0 w 4857108"/>
                      <a:gd name="connsiteY19" fmla="*/ 1516827 h 6229504"/>
                      <a:gd name="connsiteX20" fmla="*/ 12539 w 4857108"/>
                      <a:gd name="connsiteY20" fmla="*/ 889353 h 6229504"/>
                      <a:gd name="connsiteX21" fmla="*/ 2428551 w 4857108"/>
                      <a:gd name="connsiteY21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8 w 4857108"/>
                      <a:gd name="connsiteY9" fmla="*/ 5238854 h 6229504"/>
                      <a:gd name="connsiteX10" fmla="*/ 4857108 w 4857108"/>
                      <a:gd name="connsiteY10" fmla="*/ 5238864 h 6229504"/>
                      <a:gd name="connsiteX11" fmla="*/ 4857108 w 4857108"/>
                      <a:gd name="connsiteY11" fmla="*/ 5238874 h 6229504"/>
                      <a:gd name="connsiteX12" fmla="*/ 4844570 w 4857108"/>
                      <a:gd name="connsiteY12" fmla="*/ 5340152 h 6229504"/>
                      <a:gd name="connsiteX13" fmla="*/ 2428554 w 4857108"/>
                      <a:gd name="connsiteY13" fmla="*/ 6229504 h 6229504"/>
                      <a:gd name="connsiteX14" fmla="*/ 12539 w 4857108"/>
                      <a:gd name="connsiteY14" fmla="*/ 5340152 h 6229504"/>
                      <a:gd name="connsiteX15" fmla="*/ 3712 w 4857108"/>
                      <a:gd name="connsiteY15" fmla="*/ 5268833 h 6229504"/>
                      <a:gd name="connsiteX16" fmla="*/ 0 w 4857108"/>
                      <a:gd name="connsiteY16" fmla="*/ 5268833 h 6229504"/>
                      <a:gd name="connsiteX17" fmla="*/ 0 w 4857108"/>
                      <a:gd name="connsiteY17" fmla="*/ 5238864 h 6229504"/>
                      <a:gd name="connsiteX18" fmla="*/ 0 w 4857108"/>
                      <a:gd name="connsiteY18" fmla="*/ 1516827 h 6229504"/>
                      <a:gd name="connsiteX19" fmla="*/ 12539 w 4857108"/>
                      <a:gd name="connsiteY19" fmla="*/ 889353 h 6229504"/>
                      <a:gd name="connsiteX20" fmla="*/ 2428551 w 4857108"/>
                      <a:gd name="connsiteY20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8 w 4857108"/>
                      <a:gd name="connsiteY9" fmla="*/ 5238854 h 6229504"/>
                      <a:gd name="connsiteX10" fmla="*/ 4857108 w 4857108"/>
                      <a:gd name="connsiteY10" fmla="*/ 5238864 h 6229504"/>
                      <a:gd name="connsiteX11" fmla="*/ 4844570 w 4857108"/>
                      <a:gd name="connsiteY11" fmla="*/ 5340152 h 6229504"/>
                      <a:gd name="connsiteX12" fmla="*/ 2428554 w 4857108"/>
                      <a:gd name="connsiteY12" fmla="*/ 6229504 h 6229504"/>
                      <a:gd name="connsiteX13" fmla="*/ 12539 w 4857108"/>
                      <a:gd name="connsiteY13" fmla="*/ 5340152 h 6229504"/>
                      <a:gd name="connsiteX14" fmla="*/ 3712 w 4857108"/>
                      <a:gd name="connsiteY14" fmla="*/ 5268833 h 6229504"/>
                      <a:gd name="connsiteX15" fmla="*/ 0 w 4857108"/>
                      <a:gd name="connsiteY15" fmla="*/ 5268833 h 6229504"/>
                      <a:gd name="connsiteX16" fmla="*/ 0 w 4857108"/>
                      <a:gd name="connsiteY16" fmla="*/ 5238864 h 6229504"/>
                      <a:gd name="connsiteX17" fmla="*/ 0 w 4857108"/>
                      <a:gd name="connsiteY17" fmla="*/ 1516827 h 6229504"/>
                      <a:gd name="connsiteX18" fmla="*/ 12539 w 4857108"/>
                      <a:gd name="connsiteY18" fmla="*/ 889353 h 6229504"/>
                      <a:gd name="connsiteX19" fmla="*/ 2428551 w 4857108"/>
                      <a:gd name="connsiteY19" fmla="*/ 0 h 6229504"/>
                      <a:gd name="connsiteX0" fmla="*/ 2428554 w 4857108"/>
                      <a:gd name="connsiteY0" fmla="*/ 357376 h 6229504"/>
                      <a:gd name="connsiteX1" fmla="*/ 752262 w 4857108"/>
                      <a:gd name="connsiteY1" fmla="*/ 849365 h 6229504"/>
                      <a:gd name="connsiteX2" fmla="*/ 2428554 w 4857108"/>
                      <a:gd name="connsiteY2" fmla="*/ 1341351 h 6229504"/>
                      <a:gd name="connsiteX3" fmla="*/ 4104847 w 4857108"/>
                      <a:gd name="connsiteY3" fmla="*/ 849365 h 6229504"/>
                      <a:gd name="connsiteX4" fmla="*/ 2428554 w 4857108"/>
                      <a:gd name="connsiteY4" fmla="*/ 357376 h 6229504"/>
                      <a:gd name="connsiteX5" fmla="*/ 2428551 w 4857108"/>
                      <a:gd name="connsiteY5" fmla="*/ 0 h 6229504"/>
                      <a:gd name="connsiteX6" fmla="*/ 4844570 w 4857108"/>
                      <a:gd name="connsiteY6" fmla="*/ 889353 h 6229504"/>
                      <a:gd name="connsiteX7" fmla="*/ 4853397 w 4857108"/>
                      <a:gd name="connsiteY7" fmla="*/ 960671 h 6229504"/>
                      <a:gd name="connsiteX8" fmla="*/ 4857105 w 4857108"/>
                      <a:gd name="connsiteY8" fmla="*/ 960671 h 6229504"/>
                      <a:gd name="connsiteX9" fmla="*/ 4857108 w 4857108"/>
                      <a:gd name="connsiteY9" fmla="*/ 5238854 h 6229504"/>
                      <a:gd name="connsiteX10" fmla="*/ 4844570 w 4857108"/>
                      <a:gd name="connsiteY10" fmla="*/ 5340152 h 6229504"/>
                      <a:gd name="connsiteX11" fmla="*/ 2428554 w 4857108"/>
                      <a:gd name="connsiteY11" fmla="*/ 6229504 h 6229504"/>
                      <a:gd name="connsiteX12" fmla="*/ 12539 w 4857108"/>
                      <a:gd name="connsiteY12" fmla="*/ 5340152 h 6229504"/>
                      <a:gd name="connsiteX13" fmla="*/ 3712 w 4857108"/>
                      <a:gd name="connsiteY13" fmla="*/ 5268833 h 6229504"/>
                      <a:gd name="connsiteX14" fmla="*/ 0 w 4857108"/>
                      <a:gd name="connsiteY14" fmla="*/ 5268833 h 6229504"/>
                      <a:gd name="connsiteX15" fmla="*/ 0 w 4857108"/>
                      <a:gd name="connsiteY15" fmla="*/ 5238864 h 6229504"/>
                      <a:gd name="connsiteX16" fmla="*/ 0 w 4857108"/>
                      <a:gd name="connsiteY16" fmla="*/ 1516827 h 6229504"/>
                      <a:gd name="connsiteX17" fmla="*/ 12539 w 4857108"/>
                      <a:gd name="connsiteY17" fmla="*/ 889353 h 6229504"/>
                      <a:gd name="connsiteX18" fmla="*/ 2428551 w 4857108"/>
                      <a:gd name="connsiteY18" fmla="*/ 0 h 6229504"/>
                      <a:gd name="connsiteX0" fmla="*/ 2428554 w 4857105"/>
                      <a:gd name="connsiteY0" fmla="*/ 357376 h 6229504"/>
                      <a:gd name="connsiteX1" fmla="*/ 752262 w 4857105"/>
                      <a:gd name="connsiteY1" fmla="*/ 849365 h 6229504"/>
                      <a:gd name="connsiteX2" fmla="*/ 2428554 w 4857105"/>
                      <a:gd name="connsiteY2" fmla="*/ 1341351 h 6229504"/>
                      <a:gd name="connsiteX3" fmla="*/ 4104847 w 4857105"/>
                      <a:gd name="connsiteY3" fmla="*/ 849365 h 6229504"/>
                      <a:gd name="connsiteX4" fmla="*/ 2428554 w 4857105"/>
                      <a:gd name="connsiteY4" fmla="*/ 357376 h 6229504"/>
                      <a:gd name="connsiteX5" fmla="*/ 2428551 w 4857105"/>
                      <a:gd name="connsiteY5" fmla="*/ 0 h 6229504"/>
                      <a:gd name="connsiteX6" fmla="*/ 4844570 w 4857105"/>
                      <a:gd name="connsiteY6" fmla="*/ 889353 h 6229504"/>
                      <a:gd name="connsiteX7" fmla="*/ 4853397 w 4857105"/>
                      <a:gd name="connsiteY7" fmla="*/ 960671 h 6229504"/>
                      <a:gd name="connsiteX8" fmla="*/ 4857105 w 4857105"/>
                      <a:gd name="connsiteY8" fmla="*/ 960671 h 6229504"/>
                      <a:gd name="connsiteX9" fmla="*/ 4844570 w 4857105"/>
                      <a:gd name="connsiteY9" fmla="*/ 5340152 h 6229504"/>
                      <a:gd name="connsiteX10" fmla="*/ 2428554 w 4857105"/>
                      <a:gd name="connsiteY10" fmla="*/ 6229504 h 6229504"/>
                      <a:gd name="connsiteX11" fmla="*/ 12539 w 4857105"/>
                      <a:gd name="connsiteY11" fmla="*/ 5340152 h 6229504"/>
                      <a:gd name="connsiteX12" fmla="*/ 3712 w 4857105"/>
                      <a:gd name="connsiteY12" fmla="*/ 5268833 h 6229504"/>
                      <a:gd name="connsiteX13" fmla="*/ 0 w 4857105"/>
                      <a:gd name="connsiteY13" fmla="*/ 5268833 h 6229504"/>
                      <a:gd name="connsiteX14" fmla="*/ 0 w 4857105"/>
                      <a:gd name="connsiteY14" fmla="*/ 5238864 h 6229504"/>
                      <a:gd name="connsiteX15" fmla="*/ 0 w 4857105"/>
                      <a:gd name="connsiteY15" fmla="*/ 1516827 h 6229504"/>
                      <a:gd name="connsiteX16" fmla="*/ 12539 w 4857105"/>
                      <a:gd name="connsiteY16" fmla="*/ 889353 h 6229504"/>
                      <a:gd name="connsiteX17" fmla="*/ 2428551 w 4857105"/>
                      <a:gd name="connsiteY17" fmla="*/ 0 h 6229504"/>
                      <a:gd name="connsiteX0" fmla="*/ 2428554 w 4853397"/>
                      <a:gd name="connsiteY0" fmla="*/ 357376 h 6229504"/>
                      <a:gd name="connsiteX1" fmla="*/ 752262 w 4853397"/>
                      <a:gd name="connsiteY1" fmla="*/ 849365 h 6229504"/>
                      <a:gd name="connsiteX2" fmla="*/ 2428554 w 4853397"/>
                      <a:gd name="connsiteY2" fmla="*/ 1341351 h 6229504"/>
                      <a:gd name="connsiteX3" fmla="*/ 4104847 w 4853397"/>
                      <a:gd name="connsiteY3" fmla="*/ 849365 h 6229504"/>
                      <a:gd name="connsiteX4" fmla="*/ 2428554 w 4853397"/>
                      <a:gd name="connsiteY4" fmla="*/ 357376 h 6229504"/>
                      <a:gd name="connsiteX5" fmla="*/ 2428551 w 4853397"/>
                      <a:gd name="connsiteY5" fmla="*/ 0 h 6229504"/>
                      <a:gd name="connsiteX6" fmla="*/ 4844570 w 4853397"/>
                      <a:gd name="connsiteY6" fmla="*/ 889353 h 6229504"/>
                      <a:gd name="connsiteX7" fmla="*/ 4853397 w 4853397"/>
                      <a:gd name="connsiteY7" fmla="*/ 960671 h 6229504"/>
                      <a:gd name="connsiteX8" fmla="*/ 4844570 w 4853397"/>
                      <a:gd name="connsiteY8" fmla="*/ 5340152 h 6229504"/>
                      <a:gd name="connsiteX9" fmla="*/ 2428554 w 4853397"/>
                      <a:gd name="connsiteY9" fmla="*/ 6229504 h 6229504"/>
                      <a:gd name="connsiteX10" fmla="*/ 12539 w 4853397"/>
                      <a:gd name="connsiteY10" fmla="*/ 5340152 h 6229504"/>
                      <a:gd name="connsiteX11" fmla="*/ 3712 w 4853397"/>
                      <a:gd name="connsiteY11" fmla="*/ 5268833 h 6229504"/>
                      <a:gd name="connsiteX12" fmla="*/ 0 w 4853397"/>
                      <a:gd name="connsiteY12" fmla="*/ 5268833 h 6229504"/>
                      <a:gd name="connsiteX13" fmla="*/ 0 w 4853397"/>
                      <a:gd name="connsiteY13" fmla="*/ 5238864 h 6229504"/>
                      <a:gd name="connsiteX14" fmla="*/ 0 w 4853397"/>
                      <a:gd name="connsiteY14" fmla="*/ 1516827 h 6229504"/>
                      <a:gd name="connsiteX15" fmla="*/ 12539 w 4853397"/>
                      <a:gd name="connsiteY15" fmla="*/ 889353 h 6229504"/>
                      <a:gd name="connsiteX16" fmla="*/ 2428551 w 4853397"/>
                      <a:gd name="connsiteY16" fmla="*/ 0 h 6229504"/>
                      <a:gd name="connsiteX0" fmla="*/ 2428554 w 4844570"/>
                      <a:gd name="connsiteY0" fmla="*/ 357376 h 6229504"/>
                      <a:gd name="connsiteX1" fmla="*/ 752262 w 4844570"/>
                      <a:gd name="connsiteY1" fmla="*/ 849365 h 6229504"/>
                      <a:gd name="connsiteX2" fmla="*/ 2428554 w 4844570"/>
                      <a:gd name="connsiteY2" fmla="*/ 1341351 h 6229504"/>
                      <a:gd name="connsiteX3" fmla="*/ 4104847 w 4844570"/>
                      <a:gd name="connsiteY3" fmla="*/ 849365 h 6229504"/>
                      <a:gd name="connsiteX4" fmla="*/ 2428554 w 4844570"/>
                      <a:gd name="connsiteY4" fmla="*/ 357376 h 6229504"/>
                      <a:gd name="connsiteX5" fmla="*/ 2428551 w 4844570"/>
                      <a:gd name="connsiteY5" fmla="*/ 0 h 6229504"/>
                      <a:gd name="connsiteX6" fmla="*/ 4844570 w 4844570"/>
                      <a:gd name="connsiteY6" fmla="*/ 889353 h 6229504"/>
                      <a:gd name="connsiteX7" fmla="*/ 4844570 w 4844570"/>
                      <a:gd name="connsiteY7" fmla="*/ 5340152 h 6229504"/>
                      <a:gd name="connsiteX8" fmla="*/ 2428554 w 4844570"/>
                      <a:gd name="connsiteY8" fmla="*/ 6229504 h 6229504"/>
                      <a:gd name="connsiteX9" fmla="*/ 12539 w 4844570"/>
                      <a:gd name="connsiteY9" fmla="*/ 5340152 h 6229504"/>
                      <a:gd name="connsiteX10" fmla="*/ 3712 w 4844570"/>
                      <a:gd name="connsiteY10" fmla="*/ 5268833 h 6229504"/>
                      <a:gd name="connsiteX11" fmla="*/ 0 w 4844570"/>
                      <a:gd name="connsiteY11" fmla="*/ 5268833 h 6229504"/>
                      <a:gd name="connsiteX12" fmla="*/ 0 w 4844570"/>
                      <a:gd name="connsiteY12" fmla="*/ 5238864 h 6229504"/>
                      <a:gd name="connsiteX13" fmla="*/ 0 w 4844570"/>
                      <a:gd name="connsiteY13" fmla="*/ 1516827 h 6229504"/>
                      <a:gd name="connsiteX14" fmla="*/ 12539 w 4844570"/>
                      <a:gd name="connsiteY14" fmla="*/ 889353 h 6229504"/>
                      <a:gd name="connsiteX15" fmla="*/ 2428551 w 4844570"/>
                      <a:gd name="connsiteY15" fmla="*/ 0 h 6229504"/>
                      <a:gd name="connsiteX0" fmla="*/ 2428554 w 4844570"/>
                      <a:gd name="connsiteY0" fmla="*/ 357376 h 6229504"/>
                      <a:gd name="connsiteX1" fmla="*/ 752262 w 4844570"/>
                      <a:gd name="connsiteY1" fmla="*/ 849365 h 6229504"/>
                      <a:gd name="connsiteX2" fmla="*/ 2428554 w 4844570"/>
                      <a:gd name="connsiteY2" fmla="*/ 1341351 h 6229504"/>
                      <a:gd name="connsiteX3" fmla="*/ 4104847 w 4844570"/>
                      <a:gd name="connsiteY3" fmla="*/ 849365 h 6229504"/>
                      <a:gd name="connsiteX4" fmla="*/ 2428554 w 4844570"/>
                      <a:gd name="connsiteY4" fmla="*/ 357376 h 6229504"/>
                      <a:gd name="connsiteX5" fmla="*/ 2428551 w 4844570"/>
                      <a:gd name="connsiteY5" fmla="*/ 0 h 6229504"/>
                      <a:gd name="connsiteX6" fmla="*/ 4844570 w 4844570"/>
                      <a:gd name="connsiteY6" fmla="*/ 889353 h 6229504"/>
                      <a:gd name="connsiteX7" fmla="*/ 4844570 w 4844570"/>
                      <a:gd name="connsiteY7" fmla="*/ 5340152 h 6229504"/>
                      <a:gd name="connsiteX8" fmla="*/ 2428554 w 4844570"/>
                      <a:gd name="connsiteY8" fmla="*/ 6229504 h 6229504"/>
                      <a:gd name="connsiteX9" fmla="*/ 12539 w 4844570"/>
                      <a:gd name="connsiteY9" fmla="*/ 5340152 h 6229504"/>
                      <a:gd name="connsiteX10" fmla="*/ 3712 w 4844570"/>
                      <a:gd name="connsiteY10" fmla="*/ 5268833 h 6229504"/>
                      <a:gd name="connsiteX11" fmla="*/ 0 w 4844570"/>
                      <a:gd name="connsiteY11" fmla="*/ 5268833 h 6229504"/>
                      <a:gd name="connsiteX12" fmla="*/ 0 w 4844570"/>
                      <a:gd name="connsiteY12" fmla="*/ 5238864 h 6229504"/>
                      <a:gd name="connsiteX13" fmla="*/ 12539 w 4844570"/>
                      <a:gd name="connsiteY13" fmla="*/ 889353 h 6229504"/>
                      <a:gd name="connsiteX14" fmla="*/ 2428551 w 4844570"/>
                      <a:gd name="connsiteY14" fmla="*/ 0 h 6229504"/>
                      <a:gd name="connsiteX0" fmla="*/ 2428554 w 4844570"/>
                      <a:gd name="connsiteY0" fmla="*/ 357376 h 6229504"/>
                      <a:gd name="connsiteX1" fmla="*/ 752262 w 4844570"/>
                      <a:gd name="connsiteY1" fmla="*/ 849365 h 6229504"/>
                      <a:gd name="connsiteX2" fmla="*/ 2428554 w 4844570"/>
                      <a:gd name="connsiteY2" fmla="*/ 1341351 h 6229504"/>
                      <a:gd name="connsiteX3" fmla="*/ 4104847 w 4844570"/>
                      <a:gd name="connsiteY3" fmla="*/ 849365 h 6229504"/>
                      <a:gd name="connsiteX4" fmla="*/ 2428554 w 4844570"/>
                      <a:gd name="connsiteY4" fmla="*/ 357376 h 6229504"/>
                      <a:gd name="connsiteX5" fmla="*/ 2428551 w 4844570"/>
                      <a:gd name="connsiteY5" fmla="*/ 0 h 6229504"/>
                      <a:gd name="connsiteX6" fmla="*/ 4844570 w 4844570"/>
                      <a:gd name="connsiteY6" fmla="*/ 889353 h 6229504"/>
                      <a:gd name="connsiteX7" fmla="*/ 4844570 w 4844570"/>
                      <a:gd name="connsiteY7" fmla="*/ 5340152 h 6229504"/>
                      <a:gd name="connsiteX8" fmla="*/ 2428554 w 4844570"/>
                      <a:gd name="connsiteY8" fmla="*/ 6229504 h 6229504"/>
                      <a:gd name="connsiteX9" fmla="*/ 12539 w 4844570"/>
                      <a:gd name="connsiteY9" fmla="*/ 5340152 h 6229504"/>
                      <a:gd name="connsiteX10" fmla="*/ 3712 w 4844570"/>
                      <a:gd name="connsiteY10" fmla="*/ 5268833 h 6229504"/>
                      <a:gd name="connsiteX11" fmla="*/ 0 w 4844570"/>
                      <a:gd name="connsiteY11" fmla="*/ 5268833 h 6229504"/>
                      <a:gd name="connsiteX12" fmla="*/ 12539 w 4844570"/>
                      <a:gd name="connsiteY12" fmla="*/ 889353 h 6229504"/>
                      <a:gd name="connsiteX13" fmla="*/ 2428551 w 4844570"/>
                      <a:gd name="connsiteY13" fmla="*/ 0 h 6229504"/>
                      <a:gd name="connsiteX0" fmla="*/ 2424842 w 4840858"/>
                      <a:gd name="connsiteY0" fmla="*/ 357376 h 6229504"/>
                      <a:gd name="connsiteX1" fmla="*/ 748550 w 4840858"/>
                      <a:gd name="connsiteY1" fmla="*/ 849365 h 6229504"/>
                      <a:gd name="connsiteX2" fmla="*/ 2424842 w 4840858"/>
                      <a:gd name="connsiteY2" fmla="*/ 1341351 h 6229504"/>
                      <a:gd name="connsiteX3" fmla="*/ 4101135 w 4840858"/>
                      <a:gd name="connsiteY3" fmla="*/ 849365 h 6229504"/>
                      <a:gd name="connsiteX4" fmla="*/ 2424842 w 4840858"/>
                      <a:gd name="connsiteY4" fmla="*/ 357376 h 6229504"/>
                      <a:gd name="connsiteX5" fmla="*/ 2424839 w 4840858"/>
                      <a:gd name="connsiteY5" fmla="*/ 0 h 6229504"/>
                      <a:gd name="connsiteX6" fmla="*/ 4840858 w 4840858"/>
                      <a:gd name="connsiteY6" fmla="*/ 889353 h 6229504"/>
                      <a:gd name="connsiteX7" fmla="*/ 4840858 w 4840858"/>
                      <a:gd name="connsiteY7" fmla="*/ 5340152 h 6229504"/>
                      <a:gd name="connsiteX8" fmla="*/ 2424842 w 4840858"/>
                      <a:gd name="connsiteY8" fmla="*/ 6229504 h 6229504"/>
                      <a:gd name="connsiteX9" fmla="*/ 8827 w 4840858"/>
                      <a:gd name="connsiteY9" fmla="*/ 5340152 h 6229504"/>
                      <a:gd name="connsiteX10" fmla="*/ 0 w 4840858"/>
                      <a:gd name="connsiteY10" fmla="*/ 5268833 h 6229504"/>
                      <a:gd name="connsiteX11" fmla="*/ 8827 w 4840858"/>
                      <a:gd name="connsiteY11" fmla="*/ 889353 h 6229504"/>
                      <a:gd name="connsiteX12" fmla="*/ 2424839 w 4840858"/>
                      <a:gd name="connsiteY12" fmla="*/ 0 h 6229504"/>
                      <a:gd name="connsiteX0" fmla="*/ 2416015 w 4832031"/>
                      <a:gd name="connsiteY0" fmla="*/ 357376 h 6229504"/>
                      <a:gd name="connsiteX1" fmla="*/ 739723 w 4832031"/>
                      <a:gd name="connsiteY1" fmla="*/ 849365 h 6229504"/>
                      <a:gd name="connsiteX2" fmla="*/ 2416015 w 4832031"/>
                      <a:gd name="connsiteY2" fmla="*/ 1341351 h 6229504"/>
                      <a:gd name="connsiteX3" fmla="*/ 4092308 w 4832031"/>
                      <a:gd name="connsiteY3" fmla="*/ 849365 h 6229504"/>
                      <a:gd name="connsiteX4" fmla="*/ 2416015 w 4832031"/>
                      <a:gd name="connsiteY4" fmla="*/ 357376 h 6229504"/>
                      <a:gd name="connsiteX5" fmla="*/ 2416012 w 4832031"/>
                      <a:gd name="connsiteY5" fmla="*/ 0 h 6229504"/>
                      <a:gd name="connsiteX6" fmla="*/ 4832031 w 4832031"/>
                      <a:gd name="connsiteY6" fmla="*/ 889353 h 6229504"/>
                      <a:gd name="connsiteX7" fmla="*/ 4832031 w 4832031"/>
                      <a:gd name="connsiteY7" fmla="*/ 5340152 h 6229504"/>
                      <a:gd name="connsiteX8" fmla="*/ 2416015 w 4832031"/>
                      <a:gd name="connsiteY8" fmla="*/ 6229504 h 6229504"/>
                      <a:gd name="connsiteX9" fmla="*/ 0 w 4832031"/>
                      <a:gd name="connsiteY9" fmla="*/ 5340152 h 6229504"/>
                      <a:gd name="connsiteX10" fmla="*/ 0 w 4832031"/>
                      <a:gd name="connsiteY10" fmla="*/ 889353 h 6229504"/>
                      <a:gd name="connsiteX11" fmla="*/ 2416012 w 4832031"/>
                      <a:gd name="connsiteY11" fmla="*/ 0 h 6229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32031" h="6229504">
                        <a:moveTo>
                          <a:pt x="2416015" y="357376"/>
                        </a:moveTo>
                        <a:cubicBezTo>
                          <a:pt x="1490225" y="357376"/>
                          <a:pt x="739723" y="577645"/>
                          <a:pt x="739723" y="849365"/>
                        </a:cubicBezTo>
                        <a:cubicBezTo>
                          <a:pt x="739723" y="1121082"/>
                          <a:pt x="1490225" y="1341351"/>
                          <a:pt x="2416015" y="1341351"/>
                        </a:cubicBezTo>
                        <a:cubicBezTo>
                          <a:pt x="3341806" y="1341351"/>
                          <a:pt x="4092308" y="1121082"/>
                          <a:pt x="4092308" y="849365"/>
                        </a:cubicBezTo>
                        <a:cubicBezTo>
                          <a:pt x="4092308" y="577645"/>
                          <a:pt x="3341806" y="357376"/>
                          <a:pt x="2416015" y="357376"/>
                        </a:cubicBezTo>
                        <a:close/>
                        <a:moveTo>
                          <a:pt x="2416012" y="0"/>
                        </a:moveTo>
                        <a:cubicBezTo>
                          <a:pt x="3673437" y="0"/>
                          <a:pt x="4707663" y="389818"/>
                          <a:pt x="4832031" y="889353"/>
                        </a:cubicBezTo>
                        <a:lnTo>
                          <a:pt x="4832031" y="5340152"/>
                        </a:lnTo>
                        <a:cubicBezTo>
                          <a:pt x="4707666" y="5839687"/>
                          <a:pt x="3673440" y="6229504"/>
                          <a:pt x="2416015" y="6229504"/>
                        </a:cubicBezTo>
                        <a:cubicBezTo>
                          <a:pt x="1158590" y="6229504"/>
                          <a:pt x="124368" y="5839687"/>
                          <a:pt x="0" y="5340152"/>
                        </a:cubicBezTo>
                        <a:lnTo>
                          <a:pt x="0" y="889353"/>
                        </a:lnTo>
                        <a:cubicBezTo>
                          <a:pt x="124364" y="389818"/>
                          <a:pt x="1158587" y="0"/>
                          <a:pt x="2416012" y="0"/>
                        </a:cubicBezTo>
                        <a:close/>
                      </a:path>
                    </a:pathLst>
                  </a:custGeom>
                  <a:solidFill>
                    <a:srgbClr val="2F78D0"/>
                  </a:solidFill>
                  <a:ln w="12700">
                    <a:solidFill>
                      <a:srgbClr val="0278D7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37BB11C-7638-8844-AD98-33EC5E011908}"/>
                      </a:ext>
                    </a:extLst>
                  </p:cNvPr>
                  <p:cNvSpPr txBox="1"/>
                  <p:nvPr/>
                </p:nvSpPr>
                <p:spPr>
                  <a:xfrm>
                    <a:off x="5786695" y="1128563"/>
                    <a:ext cx="473472" cy="257403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US" sz="700" b="1" dirty="0">
                        <a:solidFill>
                          <a:srgbClr val="50E6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SQL</a:t>
                    </a:r>
                    <a:endParaRPr lang="en-US" sz="1200" b="1" dirty="0">
                      <a:solidFill>
                        <a:srgbClr val="50E6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13E8DA-EAA1-3740-8FD1-6F362F81F8BE}"/>
              </a:ext>
            </a:extLst>
          </p:cNvPr>
          <p:cNvGrpSpPr/>
          <p:nvPr/>
        </p:nvGrpSpPr>
        <p:grpSpPr>
          <a:xfrm>
            <a:off x="3721556" y="2599980"/>
            <a:ext cx="2070668" cy="2819720"/>
            <a:chOff x="3807284" y="2373557"/>
            <a:chExt cx="2070668" cy="2819720"/>
          </a:xfrm>
        </p:grpSpPr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D879A722-77DE-4044-BD54-C66394106851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39" y="2373557"/>
              <a:ext cx="0" cy="129069"/>
            </a:xfrm>
            <a:prstGeom prst="line">
              <a:avLst/>
            </a:prstGeom>
            <a:ln w="12700">
              <a:solidFill>
                <a:srgbClr val="757575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1A80E5-9C7A-FB49-9AAF-F68055D5176E}"/>
                </a:ext>
              </a:extLst>
            </p:cNvPr>
            <p:cNvGrpSpPr/>
            <p:nvPr/>
          </p:nvGrpSpPr>
          <p:grpSpPr>
            <a:xfrm>
              <a:off x="3807284" y="2547683"/>
              <a:ext cx="2070668" cy="2645594"/>
              <a:chOff x="3807284" y="2547683"/>
              <a:chExt cx="2070668" cy="2645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0B09AE3-96A1-43B1-BD85-7C3103F0A8C7}"/>
                  </a:ext>
                </a:extLst>
              </p:cNvPr>
              <p:cNvGrpSpPr/>
              <p:nvPr/>
            </p:nvGrpSpPr>
            <p:grpSpPr>
              <a:xfrm>
                <a:off x="3809535" y="3541495"/>
                <a:ext cx="2068417" cy="1651782"/>
                <a:chOff x="8707830" y="3825718"/>
                <a:chExt cx="2068417" cy="1651782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0F4E4795-4AD3-A94C-A85E-4D89F8EC95AC}"/>
                    </a:ext>
                  </a:extLst>
                </p:cNvPr>
                <p:cNvSpPr/>
                <p:nvPr/>
              </p:nvSpPr>
              <p:spPr>
                <a:xfrm>
                  <a:off x="8707830" y="3825718"/>
                  <a:ext cx="2068417" cy="1651782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r>
                    <a:rPr lang="en-US" sz="1000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Data mart</a:t>
                  </a: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919E8DFF-5E0A-EA44-8311-F0CF6204481A}"/>
                    </a:ext>
                  </a:extLst>
                </p:cNvPr>
                <p:cNvSpPr/>
                <p:nvPr/>
              </p:nvSpPr>
              <p:spPr>
                <a:xfrm>
                  <a:off x="8832007" y="4252580"/>
                  <a:ext cx="877131" cy="1047042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t">
                  <a:no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Data Node</a:t>
                  </a: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99E65971-2466-7F46-804E-B95089E42B3D}"/>
                    </a:ext>
                  </a:extLst>
                </p:cNvPr>
                <p:cNvSpPr/>
                <p:nvPr/>
              </p:nvSpPr>
              <p:spPr>
                <a:xfrm>
                  <a:off x="9790674" y="4252578"/>
                  <a:ext cx="877131" cy="1047042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t">
                  <a:no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Data Node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9667A08-7D30-4DFB-B61F-834C3443760D}"/>
                  </a:ext>
                </a:extLst>
              </p:cNvPr>
              <p:cNvGrpSpPr/>
              <p:nvPr/>
            </p:nvGrpSpPr>
            <p:grpSpPr>
              <a:xfrm>
                <a:off x="3807284" y="2547683"/>
                <a:ext cx="1216089" cy="804424"/>
                <a:chOff x="9380696" y="2831906"/>
                <a:chExt cx="1216089" cy="804424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E019E4F-ED7A-48BA-8466-34A7FCDAADEF}"/>
                    </a:ext>
                  </a:extLst>
                </p:cNvPr>
                <p:cNvSpPr/>
                <p:nvPr/>
              </p:nvSpPr>
              <p:spPr>
                <a:xfrm>
                  <a:off x="9380696" y="2831906"/>
                  <a:ext cx="1216089" cy="804424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defTabSz="457200"/>
                  <a:r>
                    <a:rPr lang="en-US" sz="1000" dirty="0">
                      <a:solidFill>
                        <a:schemeClr val="tx2"/>
                      </a:solidFill>
                      <a:latin typeface="+mj-lt"/>
                      <a:cs typeface="Segoe UI" panose="020B0502040204020203" pitchFamily="34" charset="0"/>
                    </a:rPr>
                    <a:t>Compute pool</a:t>
                  </a: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A22D4463-06BB-4A37-ABA0-B61F52F151BC}"/>
                    </a:ext>
                  </a:extLst>
                </p:cNvPr>
                <p:cNvSpPr/>
                <p:nvPr/>
              </p:nvSpPr>
              <p:spPr>
                <a:xfrm>
                  <a:off x="9504446" y="3122787"/>
                  <a:ext cx="990116" cy="400110"/>
                </a:xfrm>
                <a:prstGeom prst="rect">
                  <a:avLst/>
                </a:prstGeom>
                <a:noFill/>
                <a:ln w="12700">
                  <a:solidFill>
                    <a:srgbClr val="75757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lvl="0" algn="ctr" defTabSz="457200">
                    <a:defRPr/>
                  </a:pPr>
                  <a:r>
                    <a:rPr lang="en-US" sz="1000" dirty="0">
                      <a:solidFill>
                        <a:schemeClr val="tx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SQL Compute Node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BF568FF-8EAD-4A97-91F5-539EACC57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717" y="3236540"/>
                <a:ext cx="0" cy="304955"/>
              </a:xfrm>
              <a:prstGeom prst="straightConnector1">
                <a:avLst/>
              </a:prstGeom>
              <a:ln w="12700">
                <a:solidFill>
                  <a:srgbClr val="0078D7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6C9E83-C099-0B48-AD07-964E937C89E3}"/>
                  </a:ext>
                </a:extLst>
              </p:cNvPr>
              <p:cNvSpPr/>
              <p:nvPr/>
            </p:nvSpPr>
            <p:spPr>
              <a:xfrm>
                <a:off x="4052317" y="4780566"/>
                <a:ext cx="63992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1000" dirty="0">
                    <a:solidFill>
                      <a:schemeClr val="tx2"/>
                    </a:solidFill>
                    <a:latin typeface="+mj-lt"/>
                    <a:cs typeface="Segoe UI" panose="020B0502040204020203" pitchFamily="34" charset="0"/>
                  </a:rPr>
                  <a:t>Storage</a:t>
                </a: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B8FC2FF8-1E0C-8343-BED8-5F3246D79320}"/>
                  </a:ext>
                </a:extLst>
              </p:cNvPr>
              <p:cNvSpPr/>
              <p:nvPr/>
            </p:nvSpPr>
            <p:spPr>
              <a:xfrm>
                <a:off x="4996832" y="4782887"/>
                <a:ext cx="63992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defTabSz="457200">
                  <a:defRPr/>
                </a:pPr>
                <a:r>
                  <a:rPr lang="en-US" sz="1000" dirty="0">
                    <a:solidFill>
                      <a:schemeClr val="tx2"/>
                    </a:solidFill>
                    <a:latin typeface="+mj-lt"/>
                    <a:cs typeface="Segoe UI" panose="020B0502040204020203" pitchFamily="34" charset="0"/>
                  </a:rPr>
                  <a:t>Storage</a:t>
                </a:r>
              </a:p>
            </p:txBody>
          </p:sp>
          <p:sp>
            <p:nvSpPr>
              <p:cNvPr id="252" name="Freeform: Shape 829">
                <a:extLst>
                  <a:ext uri="{FF2B5EF4-FFF2-40B4-BE49-F238E27FC236}">
                    <a16:creationId xmlns:a16="http://schemas.microsoft.com/office/drawing/2014/main" id="{F741376A-00B2-A248-AFD2-CB46EA36E761}"/>
                  </a:ext>
                </a:extLst>
              </p:cNvPr>
              <p:cNvSpPr/>
              <p:nvPr/>
            </p:nvSpPr>
            <p:spPr bwMode="auto">
              <a:xfrm>
                <a:off x="5182318" y="4442423"/>
                <a:ext cx="252675" cy="325751"/>
              </a:xfrm>
              <a:custGeom>
                <a:avLst/>
                <a:gdLst>
                  <a:gd name="connsiteX0" fmla="*/ 267391 w 5124499"/>
                  <a:gd name="connsiteY0" fmla="*/ 785860 h 6229504"/>
                  <a:gd name="connsiteX1" fmla="*/ 267391 w 5124499"/>
                  <a:gd name="connsiteY1" fmla="*/ 914489 h 6229504"/>
                  <a:gd name="connsiteX2" fmla="*/ 267391 w 5124499"/>
                  <a:gd name="connsiteY2" fmla="*/ 990630 h 6229504"/>
                  <a:gd name="connsiteX3" fmla="*/ 267388 w 5124499"/>
                  <a:gd name="connsiteY3" fmla="*/ 990640 h 6229504"/>
                  <a:gd name="connsiteX4" fmla="*/ 267391 w 5124499"/>
                  <a:gd name="connsiteY4" fmla="*/ 785860 h 6229504"/>
                  <a:gd name="connsiteX5" fmla="*/ 2695945 w 5124499"/>
                  <a:gd name="connsiteY5" fmla="*/ 357376 h 6229504"/>
                  <a:gd name="connsiteX6" fmla="*/ 1019653 w 5124499"/>
                  <a:gd name="connsiteY6" fmla="*/ 849365 h 6229504"/>
                  <a:gd name="connsiteX7" fmla="*/ 2695945 w 5124499"/>
                  <a:gd name="connsiteY7" fmla="*/ 1341351 h 6229504"/>
                  <a:gd name="connsiteX8" fmla="*/ 4372238 w 5124499"/>
                  <a:gd name="connsiteY8" fmla="*/ 849365 h 6229504"/>
                  <a:gd name="connsiteX9" fmla="*/ 2695945 w 5124499"/>
                  <a:gd name="connsiteY9" fmla="*/ 357376 h 6229504"/>
                  <a:gd name="connsiteX10" fmla="*/ 2695942 w 5124499"/>
                  <a:gd name="connsiteY10" fmla="*/ 0 h 6229504"/>
                  <a:gd name="connsiteX11" fmla="*/ 5111961 w 5124499"/>
                  <a:gd name="connsiteY11" fmla="*/ 889353 h 6229504"/>
                  <a:gd name="connsiteX12" fmla="*/ 5120788 w 5124499"/>
                  <a:gd name="connsiteY12" fmla="*/ 960671 h 6229504"/>
                  <a:gd name="connsiteX13" fmla="*/ 5124496 w 5124499"/>
                  <a:gd name="connsiteY13" fmla="*/ 960671 h 6229504"/>
                  <a:gd name="connsiteX14" fmla="*/ 5124496 w 5124499"/>
                  <a:gd name="connsiteY14" fmla="*/ 990640 h 6229504"/>
                  <a:gd name="connsiteX15" fmla="*/ 5124499 w 5124499"/>
                  <a:gd name="connsiteY15" fmla="*/ 5238854 h 6229504"/>
                  <a:gd name="connsiteX16" fmla="*/ 5124499 w 5124499"/>
                  <a:gd name="connsiteY16" fmla="*/ 5238864 h 6229504"/>
                  <a:gd name="connsiteX17" fmla="*/ 5124499 w 5124499"/>
                  <a:gd name="connsiteY17" fmla="*/ 5238874 h 6229504"/>
                  <a:gd name="connsiteX18" fmla="*/ 5124499 w 5124499"/>
                  <a:gd name="connsiteY18" fmla="*/ 5268833 h 6229504"/>
                  <a:gd name="connsiteX19" fmla="*/ 5120788 w 5124499"/>
                  <a:gd name="connsiteY19" fmla="*/ 5268833 h 6229504"/>
                  <a:gd name="connsiteX20" fmla="*/ 5111961 w 5124499"/>
                  <a:gd name="connsiteY20" fmla="*/ 5340152 h 6229504"/>
                  <a:gd name="connsiteX21" fmla="*/ 2695945 w 5124499"/>
                  <a:gd name="connsiteY21" fmla="*/ 6229504 h 6229504"/>
                  <a:gd name="connsiteX22" fmla="*/ 279930 w 5124499"/>
                  <a:gd name="connsiteY22" fmla="*/ 5340152 h 6229504"/>
                  <a:gd name="connsiteX23" fmla="*/ 271103 w 5124499"/>
                  <a:gd name="connsiteY23" fmla="*/ 5268833 h 6229504"/>
                  <a:gd name="connsiteX24" fmla="*/ 267391 w 5124499"/>
                  <a:gd name="connsiteY24" fmla="*/ 5268833 h 6229504"/>
                  <a:gd name="connsiteX25" fmla="*/ 267391 w 5124499"/>
                  <a:gd name="connsiteY25" fmla="*/ 5238864 h 6229504"/>
                  <a:gd name="connsiteX26" fmla="*/ 267391 w 5124499"/>
                  <a:gd name="connsiteY26" fmla="*/ 1516827 h 6229504"/>
                  <a:gd name="connsiteX27" fmla="*/ 0 w 5124499"/>
                  <a:gd name="connsiteY27" fmla="*/ 1516827 h 6229504"/>
                  <a:gd name="connsiteX28" fmla="*/ 0 w 5124499"/>
                  <a:gd name="connsiteY28" fmla="*/ 995150 h 6229504"/>
                  <a:gd name="connsiteX29" fmla="*/ 267391 w 5124499"/>
                  <a:gd name="connsiteY29" fmla="*/ 995150 h 6229504"/>
                  <a:gd name="connsiteX30" fmla="*/ 267391 w 5124499"/>
                  <a:gd name="connsiteY30" fmla="*/ 990650 h 6229504"/>
                  <a:gd name="connsiteX31" fmla="*/ 267391 w 5124499"/>
                  <a:gd name="connsiteY31" fmla="*/ 990630 h 6229504"/>
                  <a:gd name="connsiteX32" fmla="*/ 279930 w 5124499"/>
                  <a:gd name="connsiteY32" fmla="*/ 889353 h 6229504"/>
                  <a:gd name="connsiteX33" fmla="*/ 2695942 w 5124499"/>
                  <a:gd name="connsiteY33" fmla="*/ 0 h 6229504"/>
                  <a:gd name="connsiteX0" fmla="*/ 267391 w 5124499"/>
                  <a:gd name="connsiteY0" fmla="*/ 785860 h 6229504"/>
                  <a:gd name="connsiteX1" fmla="*/ 267391 w 5124499"/>
                  <a:gd name="connsiteY1" fmla="*/ 914489 h 6229504"/>
                  <a:gd name="connsiteX2" fmla="*/ 267391 w 5124499"/>
                  <a:gd name="connsiteY2" fmla="*/ 990630 h 6229504"/>
                  <a:gd name="connsiteX3" fmla="*/ 267388 w 5124499"/>
                  <a:gd name="connsiteY3" fmla="*/ 990640 h 6229504"/>
                  <a:gd name="connsiteX4" fmla="*/ 267391 w 5124499"/>
                  <a:gd name="connsiteY4" fmla="*/ 785860 h 6229504"/>
                  <a:gd name="connsiteX5" fmla="*/ 2695945 w 5124499"/>
                  <a:gd name="connsiteY5" fmla="*/ 357376 h 6229504"/>
                  <a:gd name="connsiteX6" fmla="*/ 1019653 w 5124499"/>
                  <a:gd name="connsiteY6" fmla="*/ 849365 h 6229504"/>
                  <a:gd name="connsiteX7" fmla="*/ 2695945 w 5124499"/>
                  <a:gd name="connsiteY7" fmla="*/ 1341351 h 6229504"/>
                  <a:gd name="connsiteX8" fmla="*/ 4372238 w 5124499"/>
                  <a:gd name="connsiteY8" fmla="*/ 849365 h 6229504"/>
                  <a:gd name="connsiteX9" fmla="*/ 2695945 w 5124499"/>
                  <a:gd name="connsiteY9" fmla="*/ 357376 h 6229504"/>
                  <a:gd name="connsiteX10" fmla="*/ 2695942 w 5124499"/>
                  <a:gd name="connsiteY10" fmla="*/ 0 h 6229504"/>
                  <a:gd name="connsiteX11" fmla="*/ 5111961 w 5124499"/>
                  <a:gd name="connsiteY11" fmla="*/ 889353 h 6229504"/>
                  <a:gd name="connsiteX12" fmla="*/ 5120788 w 5124499"/>
                  <a:gd name="connsiteY12" fmla="*/ 960671 h 6229504"/>
                  <a:gd name="connsiteX13" fmla="*/ 5124496 w 5124499"/>
                  <a:gd name="connsiteY13" fmla="*/ 960671 h 6229504"/>
                  <a:gd name="connsiteX14" fmla="*/ 5124496 w 5124499"/>
                  <a:gd name="connsiteY14" fmla="*/ 990640 h 6229504"/>
                  <a:gd name="connsiteX15" fmla="*/ 5124499 w 5124499"/>
                  <a:gd name="connsiteY15" fmla="*/ 5238854 h 6229504"/>
                  <a:gd name="connsiteX16" fmla="*/ 5124499 w 5124499"/>
                  <a:gd name="connsiteY16" fmla="*/ 5238864 h 6229504"/>
                  <a:gd name="connsiteX17" fmla="*/ 5124499 w 5124499"/>
                  <a:gd name="connsiteY17" fmla="*/ 5238874 h 6229504"/>
                  <a:gd name="connsiteX18" fmla="*/ 5124499 w 5124499"/>
                  <a:gd name="connsiteY18" fmla="*/ 5268833 h 6229504"/>
                  <a:gd name="connsiteX19" fmla="*/ 5120788 w 5124499"/>
                  <a:gd name="connsiteY19" fmla="*/ 5268833 h 6229504"/>
                  <a:gd name="connsiteX20" fmla="*/ 5111961 w 5124499"/>
                  <a:gd name="connsiteY20" fmla="*/ 5340152 h 6229504"/>
                  <a:gd name="connsiteX21" fmla="*/ 2695945 w 5124499"/>
                  <a:gd name="connsiteY21" fmla="*/ 6229504 h 6229504"/>
                  <a:gd name="connsiteX22" fmla="*/ 279930 w 5124499"/>
                  <a:gd name="connsiteY22" fmla="*/ 5340152 h 6229504"/>
                  <a:gd name="connsiteX23" fmla="*/ 271103 w 5124499"/>
                  <a:gd name="connsiteY23" fmla="*/ 5268833 h 6229504"/>
                  <a:gd name="connsiteX24" fmla="*/ 267391 w 5124499"/>
                  <a:gd name="connsiteY24" fmla="*/ 5268833 h 6229504"/>
                  <a:gd name="connsiteX25" fmla="*/ 267391 w 5124499"/>
                  <a:gd name="connsiteY25" fmla="*/ 5238864 h 6229504"/>
                  <a:gd name="connsiteX26" fmla="*/ 267391 w 5124499"/>
                  <a:gd name="connsiteY26" fmla="*/ 1516827 h 6229504"/>
                  <a:gd name="connsiteX27" fmla="*/ 0 w 5124499"/>
                  <a:gd name="connsiteY27" fmla="*/ 995150 h 6229504"/>
                  <a:gd name="connsiteX28" fmla="*/ 267391 w 5124499"/>
                  <a:gd name="connsiteY28" fmla="*/ 995150 h 6229504"/>
                  <a:gd name="connsiteX29" fmla="*/ 267391 w 5124499"/>
                  <a:gd name="connsiteY29" fmla="*/ 990650 h 6229504"/>
                  <a:gd name="connsiteX30" fmla="*/ 267391 w 5124499"/>
                  <a:gd name="connsiteY30" fmla="*/ 990630 h 6229504"/>
                  <a:gd name="connsiteX31" fmla="*/ 279930 w 5124499"/>
                  <a:gd name="connsiteY31" fmla="*/ 889353 h 6229504"/>
                  <a:gd name="connsiteX32" fmla="*/ 2695942 w 5124499"/>
                  <a:gd name="connsiteY32" fmla="*/ 0 h 6229504"/>
                  <a:gd name="connsiteX0" fmla="*/ 3 w 4857111"/>
                  <a:gd name="connsiteY0" fmla="*/ 78586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3 w 4857111"/>
                  <a:gd name="connsiteY4" fmla="*/ 785860 h 6229504"/>
                  <a:gd name="connsiteX5" fmla="*/ 2428557 w 4857111"/>
                  <a:gd name="connsiteY5" fmla="*/ 357376 h 6229504"/>
                  <a:gd name="connsiteX6" fmla="*/ 752265 w 4857111"/>
                  <a:gd name="connsiteY6" fmla="*/ 849365 h 6229504"/>
                  <a:gd name="connsiteX7" fmla="*/ 2428557 w 4857111"/>
                  <a:gd name="connsiteY7" fmla="*/ 1341351 h 6229504"/>
                  <a:gd name="connsiteX8" fmla="*/ 4104850 w 4857111"/>
                  <a:gd name="connsiteY8" fmla="*/ 849365 h 6229504"/>
                  <a:gd name="connsiteX9" fmla="*/ 2428557 w 4857111"/>
                  <a:gd name="connsiteY9" fmla="*/ 357376 h 6229504"/>
                  <a:gd name="connsiteX10" fmla="*/ 2428554 w 4857111"/>
                  <a:gd name="connsiteY10" fmla="*/ 0 h 6229504"/>
                  <a:gd name="connsiteX11" fmla="*/ 4844573 w 4857111"/>
                  <a:gd name="connsiteY11" fmla="*/ 889353 h 6229504"/>
                  <a:gd name="connsiteX12" fmla="*/ 4853400 w 4857111"/>
                  <a:gd name="connsiteY12" fmla="*/ 960671 h 6229504"/>
                  <a:gd name="connsiteX13" fmla="*/ 4857108 w 4857111"/>
                  <a:gd name="connsiteY13" fmla="*/ 960671 h 6229504"/>
                  <a:gd name="connsiteX14" fmla="*/ 4857108 w 4857111"/>
                  <a:gd name="connsiteY14" fmla="*/ 990640 h 6229504"/>
                  <a:gd name="connsiteX15" fmla="*/ 4857111 w 4857111"/>
                  <a:gd name="connsiteY15" fmla="*/ 5238854 h 6229504"/>
                  <a:gd name="connsiteX16" fmla="*/ 4857111 w 4857111"/>
                  <a:gd name="connsiteY16" fmla="*/ 5238864 h 6229504"/>
                  <a:gd name="connsiteX17" fmla="*/ 4857111 w 4857111"/>
                  <a:gd name="connsiteY17" fmla="*/ 5238874 h 6229504"/>
                  <a:gd name="connsiteX18" fmla="*/ 4857111 w 4857111"/>
                  <a:gd name="connsiteY18" fmla="*/ 5268833 h 6229504"/>
                  <a:gd name="connsiteX19" fmla="*/ 4853400 w 4857111"/>
                  <a:gd name="connsiteY19" fmla="*/ 5268833 h 6229504"/>
                  <a:gd name="connsiteX20" fmla="*/ 4844573 w 4857111"/>
                  <a:gd name="connsiteY20" fmla="*/ 5340152 h 6229504"/>
                  <a:gd name="connsiteX21" fmla="*/ 2428557 w 4857111"/>
                  <a:gd name="connsiteY21" fmla="*/ 6229504 h 6229504"/>
                  <a:gd name="connsiteX22" fmla="*/ 12542 w 4857111"/>
                  <a:gd name="connsiteY22" fmla="*/ 5340152 h 6229504"/>
                  <a:gd name="connsiteX23" fmla="*/ 3715 w 4857111"/>
                  <a:gd name="connsiteY23" fmla="*/ 5268833 h 6229504"/>
                  <a:gd name="connsiteX24" fmla="*/ 3 w 4857111"/>
                  <a:gd name="connsiteY24" fmla="*/ 5268833 h 6229504"/>
                  <a:gd name="connsiteX25" fmla="*/ 3 w 4857111"/>
                  <a:gd name="connsiteY25" fmla="*/ 5238864 h 6229504"/>
                  <a:gd name="connsiteX26" fmla="*/ 3 w 4857111"/>
                  <a:gd name="connsiteY26" fmla="*/ 1516827 h 6229504"/>
                  <a:gd name="connsiteX27" fmla="*/ 3 w 4857111"/>
                  <a:gd name="connsiteY27" fmla="*/ 995150 h 6229504"/>
                  <a:gd name="connsiteX28" fmla="*/ 3 w 4857111"/>
                  <a:gd name="connsiteY28" fmla="*/ 990650 h 6229504"/>
                  <a:gd name="connsiteX29" fmla="*/ 3 w 4857111"/>
                  <a:gd name="connsiteY29" fmla="*/ 990630 h 6229504"/>
                  <a:gd name="connsiteX30" fmla="*/ 12542 w 4857111"/>
                  <a:gd name="connsiteY30" fmla="*/ 889353 h 6229504"/>
                  <a:gd name="connsiteX31" fmla="*/ 2428554 w 4857111"/>
                  <a:gd name="connsiteY31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3 w 4857111"/>
                  <a:gd name="connsiteY27" fmla="*/ 990650 h 6229504"/>
                  <a:gd name="connsiteX28" fmla="*/ 3 w 4857111"/>
                  <a:gd name="connsiteY28" fmla="*/ 990630 h 6229504"/>
                  <a:gd name="connsiteX29" fmla="*/ 12542 w 4857111"/>
                  <a:gd name="connsiteY29" fmla="*/ 889353 h 6229504"/>
                  <a:gd name="connsiteX30" fmla="*/ 2428554 w 4857111"/>
                  <a:gd name="connsiteY30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3 w 4857111"/>
                  <a:gd name="connsiteY27" fmla="*/ 990650 h 6229504"/>
                  <a:gd name="connsiteX28" fmla="*/ 12542 w 4857111"/>
                  <a:gd name="connsiteY28" fmla="*/ 889353 h 6229504"/>
                  <a:gd name="connsiteX29" fmla="*/ 2428554 w 4857111"/>
                  <a:gd name="connsiteY29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12542 w 4857111"/>
                  <a:gd name="connsiteY27" fmla="*/ 889353 h 6229504"/>
                  <a:gd name="connsiteX28" fmla="*/ 2428554 w 4857111"/>
                  <a:gd name="connsiteY28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12542 w 4857111"/>
                  <a:gd name="connsiteY26" fmla="*/ 889353 h 6229504"/>
                  <a:gd name="connsiteX27" fmla="*/ 2428554 w 4857111"/>
                  <a:gd name="connsiteY27" fmla="*/ 0 h 6229504"/>
                  <a:gd name="connsiteX0" fmla="*/ 0 w 4860041"/>
                  <a:gd name="connsiteY0" fmla="*/ 999433 h 6229504"/>
                  <a:gd name="connsiteX1" fmla="*/ 2933 w 4860041"/>
                  <a:gd name="connsiteY1" fmla="*/ 914489 h 6229504"/>
                  <a:gd name="connsiteX2" fmla="*/ 2933 w 4860041"/>
                  <a:gd name="connsiteY2" fmla="*/ 990630 h 6229504"/>
                  <a:gd name="connsiteX3" fmla="*/ 0 w 4860041"/>
                  <a:gd name="connsiteY3" fmla="*/ 999433 h 6229504"/>
                  <a:gd name="connsiteX4" fmla="*/ 2431487 w 4860041"/>
                  <a:gd name="connsiteY4" fmla="*/ 357376 h 6229504"/>
                  <a:gd name="connsiteX5" fmla="*/ 755195 w 4860041"/>
                  <a:gd name="connsiteY5" fmla="*/ 849365 h 6229504"/>
                  <a:gd name="connsiteX6" fmla="*/ 2431487 w 4860041"/>
                  <a:gd name="connsiteY6" fmla="*/ 1341351 h 6229504"/>
                  <a:gd name="connsiteX7" fmla="*/ 4107780 w 4860041"/>
                  <a:gd name="connsiteY7" fmla="*/ 849365 h 6229504"/>
                  <a:gd name="connsiteX8" fmla="*/ 2431487 w 4860041"/>
                  <a:gd name="connsiteY8" fmla="*/ 357376 h 6229504"/>
                  <a:gd name="connsiteX9" fmla="*/ 2431484 w 4860041"/>
                  <a:gd name="connsiteY9" fmla="*/ 0 h 6229504"/>
                  <a:gd name="connsiteX10" fmla="*/ 4847503 w 4860041"/>
                  <a:gd name="connsiteY10" fmla="*/ 889353 h 6229504"/>
                  <a:gd name="connsiteX11" fmla="*/ 4856330 w 4860041"/>
                  <a:gd name="connsiteY11" fmla="*/ 960671 h 6229504"/>
                  <a:gd name="connsiteX12" fmla="*/ 4860038 w 4860041"/>
                  <a:gd name="connsiteY12" fmla="*/ 960671 h 6229504"/>
                  <a:gd name="connsiteX13" fmla="*/ 4860038 w 4860041"/>
                  <a:gd name="connsiteY13" fmla="*/ 990640 h 6229504"/>
                  <a:gd name="connsiteX14" fmla="*/ 4860041 w 4860041"/>
                  <a:gd name="connsiteY14" fmla="*/ 5238854 h 6229504"/>
                  <a:gd name="connsiteX15" fmla="*/ 4860041 w 4860041"/>
                  <a:gd name="connsiteY15" fmla="*/ 5238864 h 6229504"/>
                  <a:gd name="connsiteX16" fmla="*/ 4860041 w 4860041"/>
                  <a:gd name="connsiteY16" fmla="*/ 5238874 h 6229504"/>
                  <a:gd name="connsiteX17" fmla="*/ 4860041 w 4860041"/>
                  <a:gd name="connsiteY17" fmla="*/ 5268833 h 6229504"/>
                  <a:gd name="connsiteX18" fmla="*/ 4856330 w 4860041"/>
                  <a:gd name="connsiteY18" fmla="*/ 5268833 h 6229504"/>
                  <a:gd name="connsiteX19" fmla="*/ 4847503 w 4860041"/>
                  <a:gd name="connsiteY19" fmla="*/ 5340152 h 6229504"/>
                  <a:gd name="connsiteX20" fmla="*/ 2431487 w 4860041"/>
                  <a:gd name="connsiteY20" fmla="*/ 6229504 h 6229504"/>
                  <a:gd name="connsiteX21" fmla="*/ 15472 w 4860041"/>
                  <a:gd name="connsiteY21" fmla="*/ 5340152 h 6229504"/>
                  <a:gd name="connsiteX22" fmla="*/ 6645 w 4860041"/>
                  <a:gd name="connsiteY22" fmla="*/ 5268833 h 6229504"/>
                  <a:gd name="connsiteX23" fmla="*/ 2933 w 4860041"/>
                  <a:gd name="connsiteY23" fmla="*/ 5268833 h 6229504"/>
                  <a:gd name="connsiteX24" fmla="*/ 2933 w 4860041"/>
                  <a:gd name="connsiteY24" fmla="*/ 5238864 h 6229504"/>
                  <a:gd name="connsiteX25" fmla="*/ 2933 w 4860041"/>
                  <a:gd name="connsiteY25" fmla="*/ 1516827 h 6229504"/>
                  <a:gd name="connsiteX26" fmla="*/ 15472 w 4860041"/>
                  <a:gd name="connsiteY26" fmla="*/ 889353 h 6229504"/>
                  <a:gd name="connsiteX27" fmla="*/ 2431484 w 4860041"/>
                  <a:gd name="connsiteY27" fmla="*/ 0 h 6229504"/>
                  <a:gd name="connsiteX0" fmla="*/ 0 w 4857108"/>
                  <a:gd name="connsiteY0" fmla="*/ 990630 h 6229504"/>
                  <a:gd name="connsiteX1" fmla="*/ 0 w 4857108"/>
                  <a:gd name="connsiteY1" fmla="*/ 914489 h 6229504"/>
                  <a:gd name="connsiteX2" fmla="*/ 0 w 4857108"/>
                  <a:gd name="connsiteY2" fmla="*/ 990630 h 6229504"/>
                  <a:gd name="connsiteX3" fmla="*/ 2428554 w 4857108"/>
                  <a:gd name="connsiteY3" fmla="*/ 357376 h 6229504"/>
                  <a:gd name="connsiteX4" fmla="*/ 752262 w 4857108"/>
                  <a:gd name="connsiteY4" fmla="*/ 849365 h 6229504"/>
                  <a:gd name="connsiteX5" fmla="*/ 2428554 w 4857108"/>
                  <a:gd name="connsiteY5" fmla="*/ 1341351 h 6229504"/>
                  <a:gd name="connsiteX6" fmla="*/ 4104847 w 4857108"/>
                  <a:gd name="connsiteY6" fmla="*/ 849365 h 6229504"/>
                  <a:gd name="connsiteX7" fmla="*/ 2428554 w 4857108"/>
                  <a:gd name="connsiteY7" fmla="*/ 357376 h 6229504"/>
                  <a:gd name="connsiteX8" fmla="*/ 2428551 w 4857108"/>
                  <a:gd name="connsiteY8" fmla="*/ 0 h 6229504"/>
                  <a:gd name="connsiteX9" fmla="*/ 4844570 w 4857108"/>
                  <a:gd name="connsiteY9" fmla="*/ 889353 h 6229504"/>
                  <a:gd name="connsiteX10" fmla="*/ 4853397 w 4857108"/>
                  <a:gd name="connsiteY10" fmla="*/ 960671 h 6229504"/>
                  <a:gd name="connsiteX11" fmla="*/ 4857105 w 4857108"/>
                  <a:gd name="connsiteY11" fmla="*/ 960671 h 6229504"/>
                  <a:gd name="connsiteX12" fmla="*/ 4857105 w 4857108"/>
                  <a:gd name="connsiteY12" fmla="*/ 990640 h 6229504"/>
                  <a:gd name="connsiteX13" fmla="*/ 4857108 w 4857108"/>
                  <a:gd name="connsiteY13" fmla="*/ 5238854 h 6229504"/>
                  <a:gd name="connsiteX14" fmla="*/ 4857108 w 4857108"/>
                  <a:gd name="connsiteY14" fmla="*/ 5238864 h 6229504"/>
                  <a:gd name="connsiteX15" fmla="*/ 4857108 w 4857108"/>
                  <a:gd name="connsiteY15" fmla="*/ 5238874 h 6229504"/>
                  <a:gd name="connsiteX16" fmla="*/ 4857108 w 4857108"/>
                  <a:gd name="connsiteY16" fmla="*/ 5268833 h 6229504"/>
                  <a:gd name="connsiteX17" fmla="*/ 4853397 w 4857108"/>
                  <a:gd name="connsiteY17" fmla="*/ 5268833 h 6229504"/>
                  <a:gd name="connsiteX18" fmla="*/ 4844570 w 4857108"/>
                  <a:gd name="connsiteY18" fmla="*/ 5340152 h 6229504"/>
                  <a:gd name="connsiteX19" fmla="*/ 2428554 w 4857108"/>
                  <a:gd name="connsiteY19" fmla="*/ 6229504 h 6229504"/>
                  <a:gd name="connsiteX20" fmla="*/ 12539 w 4857108"/>
                  <a:gd name="connsiteY20" fmla="*/ 5340152 h 6229504"/>
                  <a:gd name="connsiteX21" fmla="*/ 3712 w 4857108"/>
                  <a:gd name="connsiteY21" fmla="*/ 5268833 h 6229504"/>
                  <a:gd name="connsiteX22" fmla="*/ 0 w 4857108"/>
                  <a:gd name="connsiteY22" fmla="*/ 5268833 h 6229504"/>
                  <a:gd name="connsiteX23" fmla="*/ 0 w 4857108"/>
                  <a:gd name="connsiteY23" fmla="*/ 5238864 h 6229504"/>
                  <a:gd name="connsiteX24" fmla="*/ 0 w 4857108"/>
                  <a:gd name="connsiteY24" fmla="*/ 1516827 h 6229504"/>
                  <a:gd name="connsiteX25" fmla="*/ 12539 w 4857108"/>
                  <a:gd name="connsiteY25" fmla="*/ 889353 h 6229504"/>
                  <a:gd name="connsiteX26" fmla="*/ 2428551 w 4857108"/>
                  <a:gd name="connsiteY26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5 w 4857108"/>
                  <a:gd name="connsiteY9" fmla="*/ 990640 h 6229504"/>
                  <a:gd name="connsiteX10" fmla="*/ 4857108 w 4857108"/>
                  <a:gd name="connsiteY10" fmla="*/ 5238854 h 6229504"/>
                  <a:gd name="connsiteX11" fmla="*/ 4857108 w 4857108"/>
                  <a:gd name="connsiteY11" fmla="*/ 5238864 h 6229504"/>
                  <a:gd name="connsiteX12" fmla="*/ 4857108 w 4857108"/>
                  <a:gd name="connsiteY12" fmla="*/ 5238874 h 6229504"/>
                  <a:gd name="connsiteX13" fmla="*/ 4857108 w 4857108"/>
                  <a:gd name="connsiteY13" fmla="*/ 5268833 h 6229504"/>
                  <a:gd name="connsiteX14" fmla="*/ 4853397 w 4857108"/>
                  <a:gd name="connsiteY14" fmla="*/ 5268833 h 6229504"/>
                  <a:gd name="connsiteX15" fmla="*/ 4844570 w 4857108"/>
                  <a:gd name="connsiteY15" fmla="*/ 5340152 h 6229504"/>
                  <a:gd name="connsiteX16" fmla="*/ 2428554 w 4857108"/>
                  <a:gd name="connsiteY16" fmla="*/ 6229504 h 6229504"/>
                  <a:gd name="connsiteX17" fmla="*/ 12539 w 4857108"/>
                  <a:gd name="connsiteY17" fmla="*/ 5340152 h 6229504"/>
                  <a:gd name="connsiteX18" fmla="*/ 3712 w 4857108"/>
                  <a:gd name="connsiteY18" fmla="*/ 5268833 h 6229504"/>
                  <a:gd name="connsiteX19" fmla="*/ 0 w 4857108"/>
                  <a:gd name="connsiteY19" fmla="*/ 5268833 h 6229504"/>
                  <a:gd name="connsiteX20" fmla="*/ 0 w 4857108"/>
                  <a:gd name="connsiteY20" fmla="*/ 5238864 h 6229504"/>
                  <a:gd name="connsiteX21" fmla="*/ 0 w 4857108"/>
                  <a:gd name="connsiteY21" fmla="*/ 1516827 h 6229504"/>
                  <a:gd name="connsiteX22" fmla="*/ 12539 w 4857108"/>
                  <a:gd name="connsiteY22" fmla="*/ 889353 h 6229504"/>
                  <a:gd name="connsiteX23" fmla="*/ 2428551 w 4857108"/>
                  <a:gd name="connsiteY23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57108 w 4857108"/>
                  <a:gd name="connsiteY12" fmla="*/ 5268833 h 6229504"/>
                  <a:gd name="connsiteX13" fmla="*/ 4853397 w 4857108"/>
                  <a:gd name="connsiteY13" fmla="*/ 5268833 h 6229504"/>
                  <a:gd name="connsiteX14" fmla="*/ 4844570 w 4857108"/>
                  <a:gd name="connsiteY14" fmla="*/ 5340152 h 6229504"/>
                  <a:gd name="connsiteX15" fmla="*/ 2428554 w 4857108"/>
                  <a:gd name="connsiteY15" fmla="*/ 6229504 h 6229504"/>
                  <a:gd name="connsiteX16" fmla="*/ 12539 w 4857108"/>
                  <a:gd name="connsiteY16" fmla="*/ 5340152 h 6229504"/>
                  <a:gd name="connsiteX17" fmla="*/ 3712 w 4857108"/>
                  <a:gd name="connsiteY17" fmla="*/ 5268833 h 6229504"/>
                  <a:gd name="connsiteX18" fmla="*/ 0 w 4857108"/>
                  <a:gd name="connsiteY18" fmla="*/ 5268833 h 6229504"/>
                  <a:gd name="connsiteX19" fmla="*/ 0 w 4857108"/>
                  <a:gd name="connsiteY19" fmla="*/ 5238864 h 6229504"/>
                  <a:gd name="connsiteX20" fmla="*/ 0 w 4857108"/>
                  <a:gd name="connsiteY20" fmla="*/ 1516827 h 6229504"/>
                  <a:gd name="connsiteX21" fmla="*/ 12539 w 4857108"/>
                  <a:gd name="connsiteY21" fmla="*/ 889353 h 6229504"/>
                  <a:gd name="connsiteX22" fmla="*/ 2428551 w 4857108"/>
                  <a:gd name="connsiteY22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57108 w 4857108"/>
                  <a:gd name="connsiteY12" fmla="*/ 5268833 h 6229504"/>
                  <a:gd name="connsiteX13" fmla="*/ 4844570 w 4857108"/>
                  <a:gd name="connsiteY13" fmla="*/ 5340152 h 6229504"/>
                  <a:gd name="connsiteX14" fmla="*/ 2428554 w 4857108"/>
                  <a:gd name="connsiteY14" fmla="*/ 6229504 h 6229504"/>
                  <a:gd name="connsiteX15" fmla="*/ 12539 w 4857108"/>
                  <a:gd name="connsiteY15" fmla="*/ 5340152 h 6229504"/>
                  <a:gd name="connsiteX16" fmla="*/ 3712 w 4857108"/>
                  <a:gd name="connsiteY16" fmla="*/ 5268833 h 6229504"/>
                  <a:gd name="connsiteX17" fmla="*/ 0 w 4857108"/>
                  <a:gd name="connsiteY17" fmla="*/ 5268833 h 6229504"/>
                  <a:gd name="connsiteX18" fmla="*/ 0 w 4857108"/>
                  <a:gd name="connsiteY18" fmla="*/ 5238864 h 6229504"/>
                  <a:gd name="connsiteX19" fmla="*/ 0 w 4857108"/>
                  <a:gd name="connsiteY19" fmla="*/ 1516827 h 6229504"/>
                  <a:gd name="connsiteX20" fmla="*/ 12539 w 4857108"/>
                  <a:gd name="connsiteY20" fmla="*/ 889353 h 6229504"/>
                  <a:gd name="connsiteX21" fmla="*/ 2428551 w 4857108"/>
                  <a:gd name="connsiteY21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44570 w 4857108"/>
                  <a:gd name="connsiteY12" fmla="*/ 5340152 h 6229504"/>
                  <a:gd name="connsiteX13" fmla="*/ 2428554 w 4857108"/>
                  <a:gd name="connsiteY13" fmla="*/ 6229504 h 6229504"/>
                  <a:gd name="connsiteX14" fmla="*/ 12539 w 4857108"/>
                  <a:gd name="connsiteY14" fmla="*/ 5340152 h 6229504"/>
                  <a:gd name="connsiteX15" fmla="*/ 3712 w 4857108"/>
                  <a:gd name="connsiteY15" fmla="*/ 5268833 h 6229504"/>
                  <a:gd name="connsiteX16" fmla="*/ 0 w 4857108"/>
                  <a:gd name="connsiteY16" fmla="*/ 5268833 h 6229504"/>
                  <a:gd name="connsiteX17" fmla="*/ 0 w 4857108"/>
                  <a:gd name="connsiteY17" fmla="*/ 5238864 h 6229504"/>
                  <a:gd name="connsiteX18" fmla="*/ 0 w 4857108"/>
                  <a:gd name="connsiteY18" fmla="*/ 1516827 h 6229504"/>
                  <a:gd name="connsiteX19" fmla="*/ 12539 w 4857108"/>
                  <a:gd name="connsiteY19" fmla="*/ 889353 h 6229504"/>
                  <a:gd name="connsiteX20" fmla="*/ 2428551 w 4857108"/>
                  <a:gd name="connsiteY20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44570 w 4857108"/>
                  <a:gd name="connsiteY11" fmla="*/ 5340152 h 6229504"/>
                  <a:gd name="connsiteX12" fmla="*/ 2428554 w 4857108"/>
                  <a:gd name="connsiteY12" fmla="*/ 6229504 h 6229504"/>
                  <a:gd name="connsiteX13" fmla="*/ 12539 w 4857108"/>
                  <a:gd name="connsiteY13" fmla="*/ 5340152 h 6229504"/>
                  <a:gd name="connsiteX14" fmla="*/ 3712 w 4857108"/>
                  <a:gd name="connsiteY14" fmla="*/ 5268833 h 6229504"/>
                  <a:gd name="connsiteX15" fmla="*/ 0 w 4857108"/>
                  <a:gd name="connsiteY15" fmla="*/ 5268833 h 6229504"/>
                  <a:gd name="connsiteX16" fmla="*/ 0 w 4857108"/>
                  <a:gd name="connsiteY16" fmla="*/ 5238864 h 6229504"/>
                  <a:gd name="connsiteX17" fmla="*/ 0 w 4857108"/>
                  <a:gd name="connsiteY17" fmla="*/ 1516827 h 6229504"/>
                  <a:gd name="connsiteX18" fmla="*/ 12539 w 4857108"/>
                  <a:gd name="connsiteY18" fmla="*/ 889353 h 6229504"/>
                  <a:gd name="connsiteX19" fmla="*/ 2428551 w 4857108"/>
                  <a:gd name="connsiteY19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44570 w 4857108"/>
                  <a:gd name="connsiteY10" fmla="*/ 5340152 h 6229504"/>
                  <a:gd name="connsiteX11" fmla="*/ 2428554 w 4857108"/>
                  <a:gd name="connsiteY11" fmla="*/ 6229504 h 6229504"/>
                  <a:gd name="connsiteX12" fmla="*/ 12539 w 4857108"/>
                  <a:gd name="connsiteY12" fmla="*/ 5340152 h 6229504"/>
                  <a:gd name="connsiteX13" fmla="*/ 3712 w 4857108"/>
                  <a:gd name="connsiteY13" fmla="*/ 5268833 h 6229504"/>
                  <a:gd name="connsiteX14" fmla="*/ 0 w 4857108"/>
                  <a:gd name="connsiteY14" fmla="*/ 5268833 h 6229504"/>
                  <a:gd name="connsiteX15" fmla="*/ 0 w 4857108"/>
                  <a:gd name="connsiteY15" fmla="*/ 5238864 h 6229504"/>
                  <a:gd name="connsiteX16" fmla="*/ 0 w 4857108"/>
                  <a:gd name="connsiteY16" fmla="*/ 1516827 h 6229504"/>
                  <a:gd name="connsiteX17" fmla="*/ 12539 w 4857108"/>
                  <a:gd name="connsiteY17" fmla="*/ 889353 h 6229504"/>
                  <a:gd name="connsiteX18" fmla="*/ 2428551 w 4857108"/>
                  <a:gd name="connsiteY18" fmla="*/ 0 h 6229504"/>
                  <a:gd name="connsiteX0" fmla="*/ 2428554 w 4857105"/>
                  <a:gd name="connsiteY0" fmla="*/ 357376 h 6229504"/>
                  <a:gd name="connsiteX1" fmla="*/ 752262 w 4857105"/>
                  <a:gd name="connsiteY1" fmla="*/ 849365 h 6229504"/>
                  <a:gd name="connsiteX2" fmla="*/ 2428554 w 4857105"/>
                  <a:gd name="connsiteY2" fmla="*/ 1341351 h 6229504"/>
                  <a:gd name="connsiteX3" fmla="*/ 4104847 w 4857105"/>
                  <a:gd name="connsiteY3" fmla="*/ 849365 h 6229504"/>
                  <a:gd name="connsiteX4" fmla="*/ 2428554 w 4857105"/>
                  <a:gd name="connsiteY4" fmla="*/ 357376 h 6229504"/>
                  <a:gd name="connsiteX5" fmla="*/ 2428551 w 4857105"/>
                  <a:gd name="connsiteY5" fmla="*/ 0 h 6229504"/>
                  <a:gd name="connsiteX6" fmla="*/ 4844570 w 4857105"/>
                  <a:gd name="connsiteY6" fmla="*/ 889353 h 6229504"/>
                  <a:gd name="connsiteX7" fmla="*/ 4853397 w 4857105"/>
                  <a:gd name="connsiteY7" fmla="*/ 960671 h 6229504"/>
                  <a:gd name="connsiteX8" fmla="*/ 4857105 w 4857105"/>
                  <a:gd name="connsiteY8" fmla="*/ 960671 h 6229504"/>
                  <a:gd name="connsiteX9" fmla="*/ 4844570 w 4857105"/>
                  <a:gd name="connsiteY9" fmla="*/ 5340152 h 6229504"/>
                  <a:gd name="connsiteX10" fmla="*/ 2428554 w 4857105"/>
                  <a:gd name="connsiteY10" fmla="*/ 6229504 h 6229504"/>
                  <a:gd name="connsiteX11" fmla="*/ 12539 w 4857105"/>
                  <a:gd name="connsiteY11" fmla="*/ 5340152 h 6229504"/>
                  <a:gd name="connsiteX12" fmla="*/ 3712 w 4857105"/>
                  <a:gd name="connsiteY12" fmla="*/ 5268833 h 6229504"/>
                  <a:gd name="connsiteX13" fmla="*/ 0 w 4857105"/>
                  <a:gd name="connsiteY13" fmla="*/ 5268833 h 6229504"/>
                  <a:gd name="connsiteX14" fmla="*/ 0 w 4857105"/>
                  <a:gd name="connsiteY14" fmla="*/ 5238864 h 6229504"/>
                  <a:gd name="connsiteX15" fmla="*/ 0 w 4857105"/>
                  <a:gd name="connsiteY15" fmla="*/ 1516827 h 6229504"/>
                  <a:gd name="connsiteX16" fmla="*/ 12539 w 4857105"/>
                  <a:gd name="connsiteY16" fmla="*/ 889353 h 6229504"/>
                  <a:gd name="connsiteX17" fmla="*/ 2428551 w 4857105"/>
                  <a:gd name="connsiteY17" fmla="*/ 0 h 6229504"/>
                  <a:gd name="connsiteX0" fmla="*/ 2428554 w 4853397"/>
                  <a:gd name="connsiteY0" fmla="*/ 357376 h 6229504"/>
                  <a:gd name="connsiteX1" fmla="*/ 752262 w 4853397"/>
                  <a:gd name="connsiteY1" fmla="*/ 849365 h 6229504"/>
                  <a:gd name="connsiteX2" fmla="*/ 2428554 w 4853397"/>
                  <a:gd name="connsiteY2" fmla="*/ 1341351 h 6229504"/>
                  <a:gd name="connsiteX3" fmla="*/ 4104847 w 4853397"/>
                  <a:gd name="connsiteY3" fmla="*/ 849365 h 6229504"/>
                  <a:gd name="connsiteX4" fmla="*/ 2428554 w 4853397"/>
                  <a:gd name="connsiteY4" fmla="*/ 357376 h 6229504"/>
                  <a:gd name="connsiteX5" fmla="*/ 2428551 w 4853397"/>
                  <a:gd name="connsiteY5" fmla="*/ 0 h 6229504"/>
                  <a:gd name="connsiteX6" fmla="*/ 4844570 w 4853397"/>
                  <a:gd name="connsiteY6" fmla="*/ 889353 h 6229504"/>
                  <a:gd name="connsiteX7" fmla="*/ 4853397 w 4853397"/>
                  <a:gd name="connsiteY7" fmla="*/ 960671 h 6229504"/>
                  <a:gd name="connsiteX8" fmla="*/ 4844570 w 4853397"/>
                  <a:gd name="connsiteY8" fmla="*/ 5340152 h 6229504"/>
                  <a:gd name="connsiteX9" fmla="*/ 2428554 w 4853397"/>
                  <a:gd name="connsiteY9" fmla="*/ 6229504 h 6229504"/>
                  <a:gd name="connsiteX10" fmla="*/ 12539 w 4853397"/>
                  <a:gd name="connsiteY10" fmla="*/ 5340152 h 6229504"/>
                  <a:gd name="connsiteX11" fmla="*/ 3712 w 4853397"/>
                  <a:gd name="connsiteY11" fmla="*/ 5268833 h 6229504"/>
                  <a:gd name="connsiteX12" fmla="*/ 0 w 4853397"/>
                  <a:gd name="connsiteY12" fmla="*/ 5268833 h 6229504"/>
                  <a:gd name="connsiteX13" fmla="*/ 0 w 4853397"/>
                  <a:gd name="connsiteY13" fmla="*/ 5238864 h 6229504"/>
                  <a:gd name="connsiteX14" fmla="*/ 0 w 4853397"/>
                  <a:gd name="connsiteY14" fmla="*/ 1516827 h 6229504"/>
                  <a:gd name="connsiteX15" fmla="*/ 12539 w 4853397"/>
                  <a:gd name="connsiteY15" fmla="*/ 889353 h 6229504"/>
                  <a:gd name="connsiteX16" fmla="*/ 2428551 w 4853397"/>
                  <a:gd name="connsiteY16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0 w 4844570"/>
                  <a:gd name="connsiteY12" fmla="*/ 5238864 h 6229504"/>
                  <a:gd name="connsiteX13" fmla="*/ 0 w 4844570"/>
                  <a:gd name="connsiteY13" fmla="*/ 1516827 h 6229504"/>
                  <a:gd name="connsiteX14" fmla="*/ 12539 w 4844570"/>
                  <a:gd name="connsiteY14" fmla="*/ 889353 h 6229504"/>
                  <a:gd name="connsiteX15" fmla="*/ 2428551 w 4844570"/>
                  <a:gd name="connsiteY15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0 w 4844570"/>
                  <a:gd name="connsiteY12" fmla="*/ 5238864 h 6229504"/>
                  <a:gd name="connsiteX13" fmla="*/ 12539 w 4844570"/>
                  <a:gd name="connsiteY13" fmla="*/ 889353 h 6229504"/>
                  <a:gd name="connsiteX14" fmla="*/ 2428551 w 4844570"/>
                  <a:gd name="connsiteY14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12539 w 4844570"/>
                  <a:gd name="connsiteY12" fmla="*/ 889353 h 6229504"/>
                  <a:gd name="connsiteX13" fmla="*/ 2428551 w 4844570"/>
                  <a:gd name="connsiteY13" fmla="*/ 0 h 6229504"/>
                  <a:gd name="connsiteX0" fmla="*/ 2424842 w 4840858"/>
                  <a:gd name="connsiteY0" fmla="*/ 357376 h 6229504"/>
                  <a:gd name="connsiteX1" fmla="*/ 748550 w 4840858"/>
                  <a:gd name="connsiteY1" fmla="*/ 849365 h 6229504"/>
                  <a:gd name="connsiteX2" fmla="*/ 2424842 w 4840858"/>
                  <a:gd name="connsiteY2" fmla="*/ 1341351 h 6229504"/>
                  <a:gd name="connsiteX3" fmla="*/ 4101135 w 4840858"/>
                  <a:gd name="connsiteY3" fmla="*/ 849365 h 6229504"/>
                  <a:gd name="connsiteX4" fmla="*/ 2424842 w 4840858"/>
                  <a:gd name="connsiteY4" fmla="*/ 357376 h 6229504"/>
                  <a:gd name="connsiteX5" fmla="*/ 2424839 w 4840858"/>
                  <a:gd name="connsiteY5" fmla="*/ 0 h 6229504"/>
                  <a:gd name="connsiteX6" fmla="*/ 4840858 w 4840858"/>
                  <a:gd name="connsiteY6" fmla="*/ 889353 h 6229504"/>
                  <a:gd name="connsiteX7" fmla="*/ 4840858 w 4840858"/>
                  <a:gd name="connsiteY7" fmla="*/ 5340152 h 6229504"/>
                  <a:gd name="connsiteX8" fmla="*/ 2424842 w 4840858"/>
                  <a:gd name="connsiteY8" fmla="*/ 6229504 h 6229504"/>
                  <a:gd name="connsiteX9" fmla="*/ 8827 w 4840858"/>
                  <a:gd name="connsiteY9" fmla="*/ 5340152 h 6229504"/>
                  <a:gd name="connsiteX10" fmla="*/ 0 w 4840858"/>
                  <a:gd name="connsiteY10" fmla="*/ 5268833 h 6229504"/>
                  <a:gd name="connsiteX11" fmla="*/ 8827 w 4840858"/>
                  <a:gd name="connsiteY11" fmla="*/ 889353 h 6229504"/>
                  <a:gd name="connsiteX12" fmla="*/ 2424839 w 4840858"/>
                  <a:gd name="connsiteY12" fmla="*/ 0 h 6229504"/>
                  <a:gd name="connsiteX0" fmla="*/ 2416015 w 4832031"/>
                  <a:gd name="connsiteY0" fmla="*/ 357376 h 6229504"/>
                  <a:gd name="connsiteX1" fmla="*/ 739723 w 4832031"/>
                  <a:gd name="connsiteY1" fmla="*/ 849365 h 6229504"/>
                  <a:gd name="connsiteX2" fmla="*/ 2416015 w 4832031"/>
                  <a:gd name="connsiteY2" fmla="*/ 1341351 h 6229504"/>
                  <a:gd name="connsiteX3" fmla="*/ 4092308 w 4832031"/>
                  <a:gd name="connsiteY3" fmla="*/ 849365 h 6229504"/>
                  <a:gd name="connsiteX4" fmla="*/ 2416015 w 4832031"/>
                  <a:gd name="connsiteY4" fmla="*/ 357376 h 6229504"/>
                  <a:gd name="connsiteX5" fmla="*/ 2416012 w 4832031"/>
                  <a:gd name="connsiteY5" fmla="*/ 0 h 6229504"/>
                  <a:gd name="connsiteX6" fmla="*/ 4832031 w 4832031"/>
                  <a:gd name="connsiteY6" fmla="*/ 889353 h 6229504"/>
                  <a:gd name="connsiteX7" fmla="*/ 4832031 w 4832031"/>
                  <a:gd name="connsiteY7" fmla="*/ 5340152 h 6229504"/>
                  <a:gd name="connsiteX8" fmla="*/ 2416015 w 4832031"/>
                  <a:gd name="connsiteY8" fmla="*/ 6229504 h 6229504"/>
                  <a:gd name="connsiteX9" fmla="*/ 0 w 4832031"/>
                  <a:gd name="connsiteY9" fmla="*/ 5340152 h 6229504"/>
                  <a:gd name="connsiteX10" fmla="*/ 0 w 4832031"/>
                  <a:gd name="connsiteY10" fmla="*/ 889353 h 6229504"/>
                  <a:gd name="connsiteX11" fmla="*/ 2416012 w 4832031"/>
                  <a:gd name="connsiteY11" fmla="*/ 0 h 622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32031" h="6229504">
                    <a:moveTo>
                      <a:pt x="2416015" y="357376"/>
                    </a:moveTo>
                    <a:cubicBezTo>
                      <a:pt x="1490225" y="357376"/>
                      <a:pt x="739723" y="577645"/>
                      <a:pt x="739723" y="849365"/>
                    </a:cubicBezTo>
                    <a:cubicBezTo>
                      <a:pt x="739723" y="1121082"/>
                      <a:pt x="1490225" y="1341351"/>
                      <a:pt x="2416015" y="1341351"/>
                    </a:cubicBezTo>
                    <a:cubicBezTo>
                      <a:pt x="3341806" y="1341351"/>
                      <a:pt x="4092308" y="1121082"/>
                      <a:pt x="4092308" y="849365"/>
                    </a:cubicBezTo>
                    <a:cubicBezTo>
                      <a:pt x="4092308" y="577645"/>
                      <a:pt x="3341806" y="357376"/>
                      <a:pt x="2416015" y="357376"/>
                    </a:cubicBezTo>
                    <a:close/>
                    <a:moveTo>
                      <a:pt x="2416012" y="0"/>
                    </a:moveTo>
                    <a:cubicBezTo>
                      <a:pt x="3673437" y="0"/>
                      <a:pt x="4707663" y="389818"/>
                      <a:pt x="4832031" y="889353"/>
                    </a:cubicBezTo>
                    <a:lnTo>
                      <a:pt x="4832031" y="5340152"/>
                    </a:lnTo>
                    <a:cubicBezTo>
                      <a:pt x="4707666" y="5839687"/>
                      <a:pt x="3673440" y="6229504"/>
                      <a:pt x="2416015" y="6229504"/>
                    </a:cubicBezTo>
                    <a:cubicBezTo>
                      <a:pt x="1158590" y="6229504"/>
                      <a:pt x="124368" y="5839687"/>
                      <a:pt x="0" y="5340152"/>
                    </a:cubicBezTo>
                    <a:lnTo>
                      <a:pt x="0" y="889353"/>
                    </a:lnTo>
                    <a:cubicBezTo>
                      <a:pt x="124364" y="389818"/>
                      <a:pt x="1158587" y="0"/>
                      <a:pt x="2416012" y="0"/>
                    </a:cubicBezTo>
                    <a:close/>
                  </a:path>
                </a:pathLst>
              </a:custGeom>
              <a:solidFill>
                <a:srgbClr val="2F78D0"/>
              </a:solidFill>
              <a:ln w="12700">
                <a:solidFill>
                  <a:srgbClr val="02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4" name="Freeform: Shape 829">
                <a:extLst>
                  <a:ext uri="{FF2B5EF4-FFF2-40B4-BE49-F238E27FC236}">
                    <a16:creationId xmlns:a16="http://schemas.microsoft.com/office/drawing/2014/main" id="{D26E7CCD-0E1B-7642-8184-19599B4EA57C}"/>
                  </a:ext>
                </a:extLst>
              </p:cNvPr>
              <p:cNvSpPr/>
              <p:nvPr/>
            </p:nvSpPr>
            <p:spPr bwMode="auto">
              <a:xfrm>
                <a:off x="4254218" y="4436785"/>
                <a:ext cx="252675" cy="325751"/>
              </a:xfrm>
              <a:custGeom>
                <a:avLst/>
                <a:gdLst>
                  <a:gd name="connsiteX0" fmla="*/ 267391 w 5124499"/>
                  <a:gd name="connsiteY0" fmla="*/ 785860 h 6229504"/>
                  <a:gd name="connsiteX1" fmla="*/ 267391 w 5124499"/>
                  <a:gd name="connsiteY1" fmla="*/ 914489 h 6229504"/>
                  <a:gd name="connsiteX2" fmla="*/ 267391 w 5124499"/>
                  <a:gd name="connsiteY2" fmla="*/ 990630 h 6229504"/>
                  <a:gd name="connsiteX3" fmla="*/ 267388 w 5124499"/>
                  <a:gd name="connsiteY3" fmla="*/ 990640 h 6229504"/>
                  <a:gd name="connsiteX4" fmla="*/ 267391 w 5124499"/>
                  <a:gd name="connsiteY4" fmla="*/ 785860 h 6229504"/>
                  <a:gd name="connsiteX5" fmla="*/ 2695945 w 5124499"/>
                  <a:gd name="connsiteY5" fmla="*/ 357376 h 6229504"/>
                  <a:gd name="connsiteX6" fmla="*/ 1019653 w 5124499"/>
                  <a:gd name="connsiteY6" fmla="*/ 849365 h 6229504"/>
                  <a:gd name="connsiteX7" fmla="*/ 2695945 w 5124499"/>
                  <a:gd name="connsiteY7" fmla="*/ 1341351 h 6229504"/>
                  <a:gd name="connsiteX8" fmla="*/ 4372238 w 5124499"/>
                  <a:gd name="connsiteY8" fmla="*/ 849365 h 6229504"/>
                  <a:gd name="connsiteX9" fmla="*/ 2695945 w 5124499"/>
                  <a:gd name="connsiteY9" fmla="*/ 357376 h 6229504"/>
                  <a:gd name="connsiteX10" fmla="*/ 2695942 w 5124499"/>
                  <a:gd name="connsiteY10" fmla="*/ 0 h 6229504"/>
                  <a:gd name="connsiteX11" fmla="*/ 5111961 w 5124499"/>
                  <a:gd name="connsiteY11" fmla="*/ 889353 h 6229504"/>
                  <a:gd name="connsiteX12" fmla="*/ 5120788 w 5124499"/>
                  <a:gd name="connsiteY12" fmla="*/ 960671 h 6229504"/>
                  <a:gd name="connsiteX13" fmla="*/ 5124496 w 5124499"/>
                  <a:gd name="connsiteY13" fmla="*/ 960671 h 6229504"/>
                  <a:gd name="connsiteX14" fmla="*/ 5124496 w 5124499"/>
                  <a:gd name="connsiteY14" fmla="*/ 990640 h 6229504"/>
                  <a:gd name="connsiteX15" fmla="*/ 5124499 w 5124499"/>
                  <a:gd name="connsiteY15" fmla="*/ 5238854 h 6229504"/>
                  <a:gd name="connsiteX16" fmla="*/ 5124499 w 5124499"/>
                  <a:gd name="connsiteY16" fmla="*/ 5238864 h 6229504"/>
                  <a:gd name="connsiteX17" fmla="*/ 5124499 w 5124499"/>
                  <a:gd name="connsiteY17" fmla="*/ 5238874 h 6229504"/>
                  <a:gd name="connsiteX18" fmla="*/ 5124499 w 5124499"/>
                  <a:gd name="connsiteY18" fmla="*/ 5268833 h 6229504"/>
                  <a:gd name="connsiteX19" fmla="*/ 5120788 w 5124499"/>
                  <a:gd name="connsiteY19" fmla="*/ 5268833 h 6229504"/>
                  <a:gd name="connsiteX20" fmla="*/ 5111961 w 5124499"/>
                  <a:gd name="connsiteY20" fmla="*/ 5340152 h 6229504"/>
                  <a:gd name="connsiteX21" fmla="*/ 2695945 w 5124499"/>
                  <a:gd name="connsiteY21" fmla="*/ 6229504 h 6229504"/>
                  <a:gd name="connsiteX22" fmla="*/ 279930 w 5124499"/>
                  <a:gd name="connsiteY22" fmla="*/ 5340152 h 6229504"/>
                  <a:gd name="connsiteX23" fmla="*/ 271103 w 5124499"/>
                  <a:gd name="connsiteY23" fmla="*/ 5268833 h 6229504"/>
                  <a:gd name="connsiteX24" fmla="*/ 267391 w 5124499"/>
                  <a:gd name="connsiteY24" fmla="*/ 5268833 h 6229504"/>
                  <a:gd name="connsiteX25" fmla="*/ 267391 w 5124499"/>
                  <a:gd name="connsiteY25" fmla="*/ 5238864 h 6229504"/>
                  <a:gd name="connsiteX26" fmla="*/ 267391 w 5124499"/>
                  <a:gd name="connsiteY26" fmla="*/ 1516827 h 6229504"/>
                  <a:gd name="connsiteX27" fmla="*/ 0 w 5124499"/>
                  <a:gd name="connsiteY27" fmla="*/ 1516827 h 6229504"/>
                  <a:gd name="connsiteX28" fmla="*/ 0 w 5124499"/>
                  <a:gd name="connsiteY28" fmla="*/ 995150 h 6229504"/>
                  <a:gd name="connsiteX29" fmla="*/ 267391 w 5124499"/>
                  <a:gd name="connsiteY29" fmla="*/ 995150 h 6229504"/>
                  <a:gd name="connsiteX30" fmla="*/ 267391 w 5124499"/>
                  <a:gd name="connsiteY30" fmla="*/ 990650 h 6229504"/>
                  <a:gd name="connsiteX31" fmla="*/ 267391 w 5124499"/>
                  <a:gd name="connsiteY31" fmla="*/ 990630 h 6229504"/>
                  <a:gd name="connsiteX32" fmla="*/ 279930 w 5124499"/>
                  <a:gd name="connsiteY32" fmla="*/ 889353 h 6229504"/>
                  <a:gd name="connsiteX33" fmla="*/ 2695942 w 5124499"/>
                  <a:gd name="connsiteY33" fmla="*/ 0 h 6229504"/>
                  <a:gd name="connsiteX0" fmla="*/ 267391 w 5124499"/>
                  <a:gd name="connsiteY0" fmla="*/ 785860 h 6229504"/>
                  <a:gd name="connsiteX1" fmla="*/ 267391 w 5124499"/>
                  <a:gd name="connsiteY1" fmla="*/ 914489 h 6229504"/>
                  <a:gd name="connsiteX2" fmla="*/ 267391 w 5124499"/>
                  <a:gd name="connsiteY2" fmla="*/ 990630 h 6229504"/>
                  <a:gd name="connsiteX3" fmla="*/ 267388 w 5124499"/>
                  <a:gd name="connsiteY3" fmla="*/ 990640 h 6229504"/>
                  <a:gd name="connsiteX4" fmla="*/ 267391 w 5124499"/>
                  <a:gd name="connsiteY4" fmla="*/ 785860 h 6229504"/>
                  <a:gd name="connsiteX5" fmla="*/ 2695945 w 5124499"/>
                  <a:gd name="connsiteY5" fmla="*/ 357376 h 6229504"/>
                  <a:gd name="connsiteX6" fmla="*/ 1019653 w 5124499"/>
                  <a:gd name="connsiteY6" fmla="*/ 849365 h 6229504"/>
                  <a:gd name="connsiteX7" fmla="*/ 2695945 w 5124499"/>
                  <a:gd name="connsiteY7" fmla="*/ 1341351 h 6229504"/>
                  <a:gd name="connsiteX8" fmla="*/ 4372238 w 5124499"/>
                  <a:gd name="connsiteY8" fmla="*/ 849365 h 6229504"/>
                  <a:gd name="connsiteX9" fmla="*/ 2695945 w 5124499"/>
                  <a:gd name="connsiteY9" fmla="*/ 357376 h 6229504"/>
                  <a:gd name="connsiteX10" fmla="*/ 2695942 w 5124499"/>
                  <a:gd name="connsiteY10" fmla="*/ 0 h 6229504"/>
                  <a:gd name="connsiteX11" fmla="*/ 5111961 w 5124499"/>
                  <a:gd name="connsiteY11" fmla="*/ 889353 h 6229504"/>
                  <a:gd name="connsiteX12" fmla="*/ 5120788 w 5124499"/>
                  <a:gd name="connsiteY12" fmla="*/ 960671 h 6229504"/>
                  <a:gd name="connsiteX13" fmla="*/ 5124496 w 5124499"/>
                  <a:gd name="connsiteY13" fmla="*/ 960671 h 6229504"/>
                  <a:gd name="connsiteX14" fmla="*/ 5124496 w 5124499"/>
                  <a:gd name="connsiteY14" fmla="*/ 990640 h 6229504"/>
                  <a:gd name="connsiteX15" fmla="*/ 5124499 w 5124499"/>
                  <a:gd name="connsiteY15" fmla="*/ 5238854 h 6229504"/>
                  <a:gd name="connsiteX16" fmla="*/ 5124499 w 5124499"/>
                  <a:gd name="connsiteY16" fmla="*/ 5238864 h 6229504"/>
                  <a:gd name="connsiteX17" fmla="*/ 5124499 w 5124499"/>
                  <a:gd name="connsiteY17" fmla="*/ 5238874 h 6229504"/>
                  <a:gd name="connsiteX18" fmla="*/ 5124499 w 5124499"/>
                  <a:gd name="connsiteY18" fmla="*/ 5268833 h 6229504"/>
                  <a:gd name="connsiteX19" fmla="*/ 5120788 w 5124499"/>
                  <a:gd name="connsiteY19" fmla="*/ 5268833 h 6229504"/>
                  <a:gd name="connsiteX20" fmla="*/ 5111961 w 5124499"/>
                  <a:gd name="connsiteY20" fmla="*/ 5340152 h 6229504"/>
                  <a:gd name="connsiteX21" fmla="*/ 2695945 w 5124499"/>
                  <a:gd name="connsiteY21" fmla="*/ 6229504 h 6229504"/>
                  <a:gd name="connsiteX22" fmla="*/ 279930 w 5124499"/>
                  <a:gd name="connsiteY22" fmla="*/ 5340152 h 6229504"/>
                  <a:gd name="connsiteX23" fmla="*/ 271103 w 5124499"/>
                  <a:gd name="connsiteY23" fmla="*/ 5268833 h 6229504"/>
                  <a:gd name="connsiteX24" fmla="*/ 267391 w 5124499"/>
                  <a:gd name="connsiteY24" fmla="*/ 5268833 h 6229504"/>
                  <a:gd name="connsiteX25" fmla="*/ 267391 w 5124499"/>
                  <a:gd name="connsiteY25" fmla="*/ 5238864 h 6229504"/>
                  <a:gd name="connsiteX26" fmla="*/ 267391 w 5124499"/>
                  <a:gd name="connsiteY26" fmla="*/ 1516827 h 6229504"/>
                  <a:gd name="connsiteX27" fmla="*/ 0 w 5124499"/>
                  <a:gd name="connsiteY27" fmla="*/ 995150 h 6229504"/>
                  <a:gd name="connsiteX28" fmla="*/ 267391 w 5124499"/>
                  <a:gd name="connsiteY28" fmla="*/ 995150 h 6229504"/>
                  <a:gd name="connsiteX29" fmla="*/ 267391 w 5124499"/>
                  <a:gd name="connsiteY29" fmla="*/ 990650 h 6229504"/>
                  <a:gd name="connsiteX30" fmla="*/ 267391 w 5124499"/>
                  <a:gd name="connsiteY30" fmla="*/ 990630 h 6229504"/>
                  <a:gd name="connsiteX31" fmla="*/ 279930 w 5124499"/>
                  <a:gd name="connsiteY31" fmla="*/ 889353 h 6229504"/>
                  <a:gd name="connsiteX32" fmla="*/ 2695942 w 5124499"/>
                  <a:gd name="connsiteY32" fmla="*/ 0 h 6229504"/>
                  <a:gd name="connsiteX0" fmla="*/ 3 w 4857111"/>
                  <a:gd name="connsiteY0" fmla="*/ 78586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3 w 4857111"/>
                  <a:gd name="connsiteY4" fmla="*/ 785860 h 6229504"/>
                  <a:gd name="connsiteX5" fmla="*/ 2428557 w 4857111"/>
                  <a:gd name="connsiteY5" fmla="*/ 357376 h 6229504"/>
                  <a:gd name="connsiteX6" fmla="*/ 752265 w 4857111"/>
                  <a:gd name="connsiteY6" fmla="*/ 849365 h 6229504"/>
                  <a:gd name="connsiteX7" fmla="*/ 2428557 w 4857111"/>
                  <a:gd name="connsiteY7" fmla="*/ 1341351 h 6229504"/>
                  <a:gd name="connsiteX8" fmla="*/ 4104850 w 4857111"/>
                  <a:gd name="connsiteY8" fmla="*/ 849365 h 6229504"/>
                  <a:gd name="connsiteX9" fmla="*/ 2428557 w 4857111"/>
                  <a:gd name="connsiteY9" fmla="*/ 357376 h 6229504"/>
                  <a:gd name="connsiteX10" fmla="*/ 2428554 w 4857111"/>
                  <a:gd name="connsiteY10" fmla="*/ 0 h 6229504"/>
                  <a:gd name="connsiteX11" fmla="*/ 4844573 w 4857111"/>
                  <a:gd name="connsiteY11" fmla="*/ 889353 h 6229504"/>
                  <a:gd name="connsiteX12" fmla="*/ 4853400 w 4857111"/>
                  <a:gd name="connsiteY12" fmla="*/ 960671 h 6229504"/>
                  <a:gd name="connsiteX13" fmla="*/ 4857108 w 4857111"/>
                  <a:gd name="connsiteY13" fmla="*/ 960671 h 6229504"/>
                  <a:gd name="connsiteX14" fmla="*/ 4857108 w 4857111"/>
                  <a:gd name="connsiteY14" fmla="*/ 990640 h 6229504"/>
                  <a:gd name="connsiteX15" fmla="*/ 4857111 w 4857111"/>
                  <a:gd name="connsiteY15" fmla="*/ 5238854 h 6229504"/>
                  <a:gd name="connsiteX16" fmla="*/ 4857111 w 4857111"/>
                  <a:gd name="connsiteY16" fmla="*/ 5238864 h 6229504"/>
                  <a:gd name="connsiteX17" fmla="*/ 4857111 w 4857111"/>
                  <a:gd name="connsiteY17" fmla="*/ 5238874 h 6229504"/>
                  <a:gd name="connsiteX18" fmla="*/ 4857111 w 4857111"/>
                  <a:gd name="connsiteY18" fmla="*/ 5268833 h 6229504"/>
                  <a:gd name="connsiteX19" fmla="*/ 4853400 w 4857111"/>
                  <a:gd name="connsiteY19" fmla="*/ 5268833 h 6229504"/>
                  <a:gd name="connsiteX20" fmla="*/ 4844573 w 4857111"/>
                  <a:gd name="connsiteY20" fmla="*/ 5340152 h 6229504"/>
                  <a:gd name="connsiteX21" fmla="*/ 2428557 w 4857111"/>
                  <a:gd name="connsiteY21" fmla="*/ 6229504 h 6229504"/>
                  <a:gd name="connsiteX22" fmla="*/ 12542 w 4857111"/>
                  <a:gd name="connsiteY22" fmla="*/ 5340152 h 6229504"/>
                  <a:gd name="connsiteX23" fmla="*/ 3715 w 4857111"/>
                  <a:gd name="connsiteY23" fmla="*/ 5268833 h 6229504"/>
                  <a:gd name="connsiteX24" fmla="*/ 3 w 4857111"/>
                  <a:gd name="connsiteY24" fmla="*/ 5268833 h 6229504"/>
                  <a:gd name="connsiteX25" fmla="*/ 3 w 4857111"/>
                  <a:gd name="connsiteY25" fmla="*/ 5238864 h 6229504"/>
                  <a:gd name="connsiteX26" fmla="*/ 3 w 4857111"/>
                  <a:gd name="connsiteY26" fmla="*/ 1516827 h 6229504"/>
                  <a:gd name="connsiteX27" fmla="*/ 3 w 4857111"/>
                  <a:gd name="connsiteY27" fmla="*/ 995150 h 6229504"/>
                  <a:gd name="connsiteX28" fmla="*/ 3 w 4857111"/>
                  <a:gd name="connsiteY28" fmla="*/ 990650 h 6229504"/>
                  <a:gd name="connsiteX29" fmla="*/ 3 w 4857111"/>
                  <a:gd name="connsiteY29" fmla="*/ 990630 h 6229504"/>
                  <a:gd name="connsiteX30" fmla="*/ 12542 w 4857111"/>
                  <a:gd name="connsiteY30" fmla="*/ 889353 h 6229504"/>
                  <a:gd name="connsiteX31" fmla="*/ 2428554 w 4857111"/>
                  <a:gd name="connsiteY31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3 w 4857111"/>
                  <a:gd name="connsiteY27" fmla="*/ 990650 h 6229504"/>
                  <a:gd name="connsiteX28" fmla="*/ 3 w 4857111"/>
                  <a:gd name="connsiteY28" fmla="*/ 990630 h 6229504"/>
                  <a:gd name="connsiteX29" fmla="*/ 12542 w 4857111"/>
                  <a:gd name="connsiteY29" fmla="*/ 889353 h 6229504"/>
                  <a:gd name="connsiteX30" fmla="*/ 2428554 w 4857111"/>
                  <a:gd name="connsiteY30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3 w 4857111"/>
                  <a:gd name="connsiteY27" fmla="*/ 990650 h 6229504"/>
                  <a:gd name="connsiteX28" fmla="*/ 12542 w 4857111"/>
                  <a:gd name="connsiteY28" fmla="*/ 889353 h 6229504"/>
                  <a:gd name="connsiteX29" fmla="*/ 2428554 w 4857111"/>
                  <a:gd name="connsiteY29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3 w 4857111"/>
                  <a:gd name="connsiteY26" fmla="*/ 995150 h 6229504"/>
                  <a:gd name="connsiteX27" fmla="*/ 12542 w 4857111"/>
                  <a:gd name="connsiteY27" fmla="*/ 889353 h 6229504"/>
                  <a:gd name="connsiteX28" fmla="*/ 2428554 w 4857111"/>
                  <a:gd name="connsiteY28" fmla="*/ 0 h 6229504"/>
                  <a:gd name="connsiteX0" fmla="*/ 0 w 4857111"/>
                  <a:gd name="connsiteY0" fmla="*/ 990640 h 6229504"/>
                  <a:gd name="connsiteX1" fmla="*/ 3 w 4857111"/>
                  <a:gd name="connsiteY1" fmla="*/ 914489 h 6229504"/>
                  <a:gd name="connsiteX2" fmla="*/ 3 w 4857111"/>
                  <a:gd name="connsiteY2" fmla="*/ 990630 h 6229504"/>
                  <a:gd name="connsiteX3" fmla="*/ 0 w 4857111"/>
                  <a:gd name="connsiteY3" fmla="*/ 990640 h 6229504"/>
                  <a:gd name="connsiteX4" fmla="*/ 2428557 w 4857111"/>
                  <a:gd name="connsiteY4" fmla="*/ 357376 h 6229504"/>
                  <a:gd name="connsiteX5" fmla="*/ 752265 w 4857111"/>
                  <a:gd name="connsiteY5" fmla="*/ 849365 h 6229504"/>
                  <a:gd name="connsiteX6" fmla="*/ 2428557 w 4857111"/>
                  <a:gd name="connsiteY6" fmla="*/ 1341351 h 6229504"/>
                  <a:gd name="connsiteX7" fmla="*/ 4104850 w 4857111"/>
                  <a:gd name="connsiteY7" fmla="*/ 849365 h 6229504"/>
                  <a:gd name="connsiteX8" fmla="*/ 2428557 w 4857111"/>
                  <a:gd name="connsiteY8" fmla="*/ 357376 h 6229504"/>
                  <a:gd name="connsiteX9" fmla="*/ 2428554 w 4857111"/>
                  <a:gd name="connsiteY9" fmla="*/ 0 h 6229504"/>
                  <a:gd name="connsiteX10" fmla="*/ 4844573 w 4857111"/>
                  <a:gd name="connsiteY10" fmla="*/ 889353 h 6229504"/>
                  <a:gd name="connsiteX11" fmla="*/ 4853400 w 4857111"/>
                  <a:gd name="connsiteY11" fmla="*/ 960671 h 6229504"/>
                  <a:gd name="connsiteX12" fmla="*/ 4857108 w 4857111"/>
                  <a:gd name="connsiteY12" fmla="*/ 960671 h 6229504"/>
                  <a:gd name="connsiteX13" fmla="*/ 4857108 w 4857111"/>
                  <a:gd name="connsiteY13" fmla="*/ 990640 h 6229504"/>
                  <a:gd name="connsiteX14" fmla="*/ 4857111 w 4857111"/>
                  <a:gd name="connsiteY14" fmla="*/ 5238854 h 6229504"/>
                  <a:gd name="connsiteX15" fmla="*/ 4857111 w 4857111"/>
                  <a:gd name="connsiteY15" fmla="*/ 5238864 h 6229504"/>
                  <a:gd name="connsiteX16" fmla="*/ 4857111 w 4857111"/>
                  <a:gd name="connsiteY16" fmla="*/ 5238874 h 6229504"/>
                  <a:gd name="connsiteX17" fmla="*/ 4857111 w 4857111"/>
                  <a:gd name="connsiteY17" fmla="*/ 5268833 h 6229504"/>
                  <a:gd name="connsiteX18" fmla="*/ 4853400 w 4857111"/>
                  <a:gd name="connsiteY18" fmla="*/ 5268833 h 6229504"/>
                  <a:gd name="connsiteX19" fmla="*/ 4844573 w 4857111"/>
                  <a:gd name="connsiteY19" fmla="*/ 5340152 h 6229504"/>
                  <a:gd name="connsiteX20" fmla="*/ 2428557 w 4857111"/>
                  <a:gd name="connsiteY20" fmla="*/ 6229504 h 6229504"/>
                  <a:gd name="connsiteX21" fmla="*/ 12542 w 4857111"/>
                  <a:gd name="connsiteY21" fmla="*/ 5340152 h 6229504"/>
                  <a:gd name="connsiteX22" fmla="*/ 3715 w 4857111"/>
                  <a:gd name="connsiteY22" fmla="*/ 5268833 h 6229504"/>
                  <a:gd name="connsiteX23" fmla="*/ 3 w 4857111"/>
                  <a:gd name="connsiteY23" fmla="*/ 5268833 h 6229504"/>
                  <a:gd name="connsiteX24" fmla="*/ 3 w 4857111"/>
                  <a:gd name="connsiteY24" fmla="*/ 5238864 h 6229504"/>
                  <a:gd name="connsiteX25" fmla="*/ 3 w 4857111"/>
                  <a:gd name="connsiteY25" fmla="*/ 1516827 h 6229504"/>
                  <a:gd name="connsiteX26" fmla="*/ 12542 w 4857111"/>
                  <a:gd name="connsiteY26" fmla="*/ 889353 h 6229504"/>
                  <a:gd name="connsiteX27" fmla="*/ 2428554 w 4857111"/>
                  <a:gd name="connsiteY27" fmla="*/ 0 h 6229504"/>
                  <a:gd name="connsiteX0" fmla="*/ 0 w 4860041"/>
                  <a:gd name="connsiteY0" fmla="*/ 999433 h 6229504"/>
                  <a:gd name="connsiteX1" fmla="*/ 2933 w 4860041"/>
                  <a:gd name="connsiteY1" fmla="*/ 914489 h 6229504"/>
                  <a:gd name="connsiteX2" fmla="*/ 2933 w 4860041"/>
                  <a:gd name="connsiteY2" fmla="*/ 990630 h 6229504"/>
                  <a:gd name="connsiteX3" fmla="*/ 0 w 4860041"/>
                  <a:gd name="connsiteY3" fmla="*/ 999433 h 6229504"/>
                  <a:gd name="connsiteX4" fmla="*/ 2431487 w 4860041"/>
                  <a:gd name="connsiteY4" fmla="*/ 357376 h 6229504"/>
                  <a:gd name="connsiteX5" fmla="*/ 755195 w 4860041"/>
                  <a:gd name="connsiteY5" fmla="*/ 849365 h 6229504"/>
                  <a:gd name="connsiteX6" fmla="*/ 2431487 w 4860041"/>
                  <a:gd name="connsiteY6" fmla="*/ 1341351 h 6229504"/>
                  <a:gd name="connsiteX7" fmla="*/ 4107780 w 4860041"/>
                  <a:gd name="connsiteY7" fmla="*/ 849365 h 6229504"/>
                  <a:gd name="connsiteX8" fmla="*/ 2431487 w 4860041"/>
                  <a:gd name="connsiteY8" fmla="*/ 357376 h 6229504"/>
                  <a:gd name="connsiteX9" fmla="*/ 2431484 w 4860041"/>
                  <a:gd name="connsiteY9" fmla="*/ 0 h 6229504"/>
                  <a:gd name="connsiteX10" fmla="*/ 4847503 w 4860041"/>
                  <a:gd name="connsiteY10" fmla="*/ 889353 h 6229504"/>
                  <a:gd name="connsiteX11" fmla="*/ 4856330 w 4860041"/>
                  <a:gd name="connsiteY11" fmla="*/ 960671 h 6229504"/>
                  <a:gd name="connsiteX12" fmla="*/ 4860038 w 4860041"/>
                  <a:gd name="connsiteY12" fmla="*/ 960671 h 6229504"/>
                  <a:gd name="connsiteX13" fmla="*/ 4860038 w 4860041"/>
                  <a:gd name="connsiteY13" fmla="*/ 990640 h 6229504"/>
                  <a:gd name="connsiteX14" fmla="*/ 4860041 w 4860041"/>
                  <a:gd name="connsiteY14" fmla="*/ 5238854 h 6229504"/>
                  <a:gd name="connsiteX15" fmla="*/ 4860041 w 4860041"/>
                  <a:gd name="connsiteY15" fmla="*/ 5238864 h 6229504"/>
                  <a:gd name="connsiteX16" fmla="*/ 4860041 w 4860041"/>
                  <a:gd name="connsiteY16" fmla="*/ 5238874 h 6229504"/>
                  <a:gd name="connsiteX17" fmla="*/ 4860041 w 4860041"/>
                  <a:gd name="connsiteY17" fmla="*/ 5268833 h 6229504"/>
                  <a:gd name="connsiteX18" fmla="*/ 4856330 w 4860041"/>
                  <a:gd name="connsiteY18" fmla="*/ 5268833 h 6229504"/>
                  <a:gd name="connsiteX19" fmla="*/ 4847503 w 4860041"/>
                  <a:gd name="connsiteY19" fmla="*/ 5340152 h 6229504"/>
                  <a:gd name="connsiteX20" fmla="*/ 2431487 w 4860041"/>
                  <a:gd name="connsiteY20" fmla="*/ 6229504 h 6229504"/>
                  <a:gd name="connsiteX21" fmla="*/ 15472 w 4860041"/>
                  <a:gd name="connsiteY21" fmla="*/ 5340152 h 6229504"/>
                  <a:gd name="connsiteX22" fmla="*/ 6645 w 4860041"/>
                  <a:gd name="connsiteY22" fmla="*/ 5268833 h 6229504"/>
                  <a:gd name="connsiteX23" fmla="*/ 2933 w 4860041"/>
                  <a:gd name="connsiteY23" fmla="*/ 5268833 h 6229504"/>
                  <a:gd name="connsiteX24" fmla="*/ 2933 w 4860041"/>
                  <a:gd name="connsiteY24" fmla="*/ 5238864 h 6229504"/>
                  <a:gd name="connsiteX25" fmla="*/ 2933 w 4860041"/>
                  <a:gd name="connsiteY25" fmla="*/ 1516827 h 6229504"/>
                  <a:gd name="connsiteX26" fmla="*/ 15472 w 4860041"/>
                  <a:gd name="connsiteY26" fmla="*/ 889353 h 6229504"/>
                  <a:gd name="connsiteX27" fmla="*/ 2431484 w 4860041"/>
                  <a:gd name="connsiteY27" fmla="*/ 0 h 6229504"/>
                  <a:gd name="connsiteX0" fmla="*/ 0 w 4857108"/>
                  <a:gd name="connsiteY0" fmla="*/ 990630 h 6229504"/>
                  <a:gd name="connsiteX1" fmla="*/ 0 w 4857108"/>
                  <a:gd name="connsiteY1" fmla="*/ 914489 h 6229504"/>
                  <a:gd name="connsiteX2" fmla="*/ 0 w 4857108"/>
                  <a:gd name="connsiteY2" fmla="*/ 990630 h 6229504"/>
                  <a:gd name="connsiteX3" fmla="*/ 2428554 w 4857108"/>
                  <a:gd name="connsiteY3" fmla="*/ 357376 h 6229504"/>
                  <a:gd name="connsiteX4" fmla="*/ 752262 w 4857108"/>
                  <a:gd name="connsiteY4" fmla="*/ 849365 h 6229504"/>
                  <a:gd name="connsiteX5" fmla="*/ 2428554 w 4857108"/>
                  <a:gd name="connsiteY5" fmla="*/ 1341351 h 6229504"/>
                  <a:gd name="connsiteX6" fmla="*/ 4104847 w 4857108"/>
                  <a:gd name="connsiteY6" fmla="*/ 849365 h 6229504"/>
                  <a:gd name="connsiteX7" fmla="*/ 2428554 w 4857108"/>
                  <a:gd name="connsiteY7" fmla="*/ 357376 h 6229504"/>
                  <a:gd name="connsiteX8" fmla="*/ 2428551 w 4857108"/>
                  <a:gd name="connsiteY8" fmla="*/ 0 h 6229504"/>
                  <a:gd name="connsiteX9" fmla="*/ 4844570 w 4857108"/>
                  <a:gd name="connsiteY9" fmla="*/ 889353 h 6229504"/>
                  <a:gd name="connsiteX10" fmla="*/ 4853397 w 4857108"/>
                  <a:gd name="connsiteY10" fmla="*/ 960671 h 6229504"/>
                  <a:gd name="connsiteX11" fmla="*/ 4857105 w 4857108"/>
                  <a:gd name="connsiteY11" fmla="*/ 960671 h 6229504"/>
                  <a:gd name="connsiteX12" fmla="*/ 4857105 w 4857108"/>
                  <a:gd name="connsiteY12" fmla="*/ 990640 h 6229504"/>
                  <a:gd name="connsiteX13" fmla="*/ 4857108 w 4857108"/>
                  <a:gd name="connsiteY13" fmla="*/ 5238854 h 6229504"/>
                  <a:gd name="connsiteX14" fmla="*/ 4857108 w 4857108"/>
                  <a:gd name="connsiteY14" fmla="*/ 5238864 h 6229504"/>
                  <a:gd name="connsiteX15" fmla="*/ 4857108 w 4857108"/>
                  <a:gd name="connsiteY15" fmla="*/ 5238874 h 6229504"/>
                  <a:gd name="connsiteX16" fmla="*/ 4857108 w 4857108"/>
                  <a:gd name="connsiteY16" fmla="*/ 5268833 h 6229504"/>
                  <a:gd name="connsiteX17" fmla="*/ 4853397 w 4857108"/>
                  <a:gd name="connsiteY17" fmla="*/ 5268833 h 6229504"/>
                  <a:gd name="connsiteX18" fmla="*/ 4844570 w 4857108"/>
                  <a:gd name="connsiteY18" fmla="*/ 5340152 h 6229504"/>
                  <a:gd name="connsiteX19" fmla="*/ 2428554 w 4857108"/>
                  <a:gd name="connsiteY19" fmla="*/ 6229504 h 6229504"/>
                  <a:gd name="connsiteX20" fmla="*/ 12539 w 4857108"/>
                  <a:gd name="connsiteY20" fmla="*/ 5340152 h 6229504"/>
                  <a:gd name="connsiteX21" fmla="*/ 3712 w 4857108"/>
                  <a:gd name="connsiteY21" fmla="*/ 5268833 h 6229504"/>
                  <a:gd name="connsiteX22" fmla="*/ 0 w 4857108"/>
                  <a:gd name="connsiteY22" fmla="*/ 5268833 h 6229504"/>
                  <a:gd name="connsiteX23" fmla="*/ 0 w 4857108"/>
                  <a:gd name="connsiteY23" fmla="*/ 5238864 h 6229504"/>
                  <a:gd name="connsiteX24" fmla="*/ 0 w 4857108"/>
                  <a:gd name="connsiteY24" fmla="*/ 1516827 h 6229504"/>
                  <a:gd name="connsiteX25" fmla="*/ 12539 w 4857108"/>
                  <a:gd name="connsiteY25" fmla="*/ 889353 h 6229504"/>
                  <a:gd name="connsiteX26" fmla="*/ 2428551 w 4857108"/>
                  <a:gd name="connsiteY26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5 w 4857108"/>
                  <a:gd name="connsiteY9" fmla="*/ 990640 h 6229504"/>
                  <a:gd name="connsiteX10" fmla="*/ 4857108 w 4857108"/>
                  <a:gd name="connsiteY10" fmla="*/ 5238854 h 6229504"/>
                  <a:gd name="connsiteX11" fmla="*/ 4857108 w 4857108"/>
                  <a:gd name="connsiteY11" fmla="*/ 5238864 h 6229504"/>
                  <a:gd name="connsiteX12" fmla="*/ 4857108 w 4857108"/>
                  <a:gd name="connsiteY12" fmla="*/ 5238874 h 6229504"/>
                  <a:gd name="connsiteX13" fmla="*/ 4857108 w 4857108"/>
                  <a:gd name="connsiteY13" fmla="*/ 5268833 h 6229504"/>
                  <a:gd name="connsiteX14" fmla="*/ 4853397 w 4857108"/>
                  <a:gd name="connsiteY14" fmla="*/ 5268833 h 6229504"/>
                  <a:gd name="connsiteX15" fmla="*/ 4844570 w 4857108"/>
                  <a:gd name="connsiteY15" fmla="*/ 5340152 h 6229504"/>
                  <a:gd name="connsiteX16" fmla="*/ 2428554 w 4857108"/>
                  <a:gd name="connsiteY16" fmla="*/ 6229504 h 6229504"/>
                  <a:gd name="connsiteX17" fmla="*/ 12539 w 4857108"/>
                  <a:gd name="connsiteY17" fmla="*/ 5340152 h 6229504"/>
                  <a:gd name="connsiteX18" fmla="*/ 3712 w 4857108"/>
                  <a:gd name="connsiteY18" fmla="*/ 5268833 h 6229504"/>
                  <a:gd name="connsiteX19" fmla="*/ 0 w 4857108"/>
                  <a:gd name="connsiteY19" fmla="*/ 5268833 h 6229504"/>
                  <a:gd name="connsiteX20" fmla="*/ 0 w 4857108"/>
                  <a:gd name="connsiteY20" fmla="*/ 5238864 h 6229504"/>
                  <a:gd name="connsiteX21" fmla="*/ 0 w 4857108"/>
                  <a:gd name="connsiteY21" fmla="*/ 1516827 h 6229504"/>
                  <a:gd name="connsiteX22" fmla="*/ 12539 w 4857108"/>
                  <a:gd name="connsiteY22" fmla="*/ 889353 h 6229504"/>
                  <a:gd name="connsiteX23" fmla="*/ 2428551 w 4857108"/>
                  <a:gd name="connsiteY23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57108 w 4857108"/>
                  <a:gd name="connsiteY12" fmla="*/ 5268833 h 6229504"/>
                  <a:gd name="connsiteX13" fmla="*/ 4853397 w 4857108"/>
                  <a:gd name="connsiteY13" fmla="*/ 5268833 h 6229504"/>
                  <a:gd name="connsiteX14" fmla="*/ 4844570 w 4857108"/>
                  <a:gd name="connsiteY14" fmla="*/ 5340152 h 6229504"/>
                  <a:gd name="connsiteX15" fmla="*/ 2428554 w 4857108"/>
                  <a:gd name="connsiteY15" fmla="*/ 6229504 h 6229504"/>
                  <a:gd name="connsiteX16" fmla="*/ 12539 w 4857108"/>
                  <a:gd name="connsiteY16" fmla="*/ 5340152 h 6229504"/>
                  <a:gd name="connsiteX17" fmla="*/ 3712 w 4857108"/>
                  <a:gd name="connsiteY17" fmla="*/ 5268833 h 6229504"/>
                  <a:gd name="connsiteX18" fmla="*/ 0 w 4857108"/>
                  <a:gd name="connsiteY18" fmla="*/ 5268833 h 6229504"/>
                  <a:gd name="connsiteX19" fmla="*/ 0 w 4857108"/>
                  <a:gd name="connsiteY19" fmla="*/ 5238864 h 6229504"/>
                  <a:gd name="connsiteX20" fmla="*/ 0 w 4857108"/>
                  <a:gd name="connsiteY20" fmla="*/ 1516827 h 6229504"/>
                  <a:gd name="connsiteX21" fmla="*/ 12539 w 4857108"/>
                  <a:gd name="connsiteY21" fmla="*/ 889353 h 6229504"/>
                  <a:gd name="connsiteX22" fmla="*/ 2428551 w 4857108"/>
                  <a:gd name="connsiteY22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57108 w 4857108"/>
                  <a:gd name="connsiteY12" fmla="*/ 5268833 h 6229504"/>
                  <a:gd name="connsiteX13" fmla="*/ 4844570 w 4857108"/>
                  <a:gd name="connsiteY13" fmla="*/ 5340152 h 6229504"/>
                  <a:gd name="connsiteX14" fmla="*/ 2428554 w 4857108"/>
                  <a:gd name="connsiteY14" fmla="*/ 6229504 h 6229504"/>
                  <a:gd name="connsiteX15" fmla="*/ 12539 w 4857108"/>
                  <a:gd name="connsiteY15" fmla="*/ 5340152 h 6229504"/>
                  <a:gd name="connsiteX16" fmla="*/ 3712 w 4857108"/>
                  <a:gd name="connsiteY16" fmla="*/ 5268833 h 6229504"/>
                  <a:gd name="connsiteX17" fmla="*/ 0 w 4857108"/>
                  <a:gd name="connsiteY17" fmla="*/ 5268833 h 6229504"/>
                  <a:gd name="connsiteX18" fmla="*/ 0 w 4857108"/>
                  <a:gd name="connsiteY18" fmla="*/ 5238864 h 6229504"/>
                  <a:gd name="connsiteX19" fmla="*/ 0 w 4857108"/>
                  <a:gd name="connsiteY19" fmla="*/ 1516827 h 6229504"/>
                  <a:gd name="connsiteX20" fmla="*/ 12539 w 4857108"/>
                  <a:gd name="connsiteY20" fmla="*/ 889353 h 6229504"/>
                  <a:gd name="connsiteX21" fmla="*/ 2428551 w 4857108"/>
                  <a:gd name="connsiteY21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57108 w 4857108"/>
                  <a:gd name="connsiteY11" fmla="*/ 5238874 h 6229504"/>
                  <a:gd name="connsiteX12" fmla="*/ 4844570 w 4857108"/>
                  <a:gd name="connsiteY12" fmla="*/ 5340152 h 6229504"/>
                  <a:gd name="connsiteX13" fmla="*/ 2428554 w 4857108"/>
                  <a:gd name="connsiteY13" fmla="*/ 6229504 h 6229504"/>
                  <a:gd name="connsiteX14" fmla="*/ 12539 w 4857108"/>
                  <a:gd name="connsiteY14" fmla="*/ 5340152 h 6229504"/>
                  <a:gd name="connsiteX15" fmla="*/ 3712 w 4857108"/>
                  <a:gd name="connsiteY15" fmla="*/ 5268833 h 6229504"/>
                  <a:gd name="connsiteX16" fmla="*/ 0 w 4857108"/>
                  <a:gd name="connsiteY16" fmla="*/ 5268833 h 6229504"/>
                  <a:gd name="connsiteX17" fmla="*/ 0 w 4857108"/>
                  <a:gd name="connsiteY17" fmla="*/ 5238864 h 6229504"/>
                  <a:gd name="connsiteX18" fmla="*/ 0 w 4857108"/>
                  <a:gd name="connsiteY18" fmla="*/ 1516827 h 6229504"/>
                  <a:gd name="connsiteX19" fmla="*/ 12539 w 4857108"/>
                  <a:gd name="connsiteY19" fmla="*/ 889353 h 6229504"/>
                  <a:gd name="connsiteX20" fmla="*/ 2428551 w 4857108"/>
                  <a:gd name="connsiteY20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57108 w 4857108"/>
                  <a:gd name="connsiteY10" fmla="*/ 5238864 h 6229504"/>
                  <a:gd name="connsiteX11" fmla="*/ 4844570 w 4857108"/>
                  <a:gd name="connsiteY11" fmla="*/ 5340152 h 6229504"/>
                  <a:gd name="connsiteX12" fmla="*/ 2428554 w 4857108"/>
                  <a:gd name="connsiteY12" fmla="*/ 6229504 h 6229504"/>
                  <a:gd name="connsiteX13" fmla="*/ 12539 w 4857108"/>
                  <a:gd name="connsiteY13" fmla="*/ 5340152 h 6229504"/>
                  <a:gd name="connsiteX14" fmla="*/ 3712 w 4857108"/>
                  <a:gd name="connsiteY14" fmla="*/ 5268833 h 6229504"/>
                  <a:gd name="connsiteX15" fmla="*/ 0 w 4857108"/>
                  <a:gd name="connsiteY15" fmla="*/ 5268833 h 6229504"/>
                  <a:gd name="connsiteX16" fmla="*/ 0 w 4857108"/>
                  <a:gd name="connsiteY16" fmla="*/ 5238864 h 6229504"/>
                  <a:gd name="connsiteX17" fmla="*/ 0 w 4857108"/>
                  <a:gd name="connsiteY17" fmla="*/ 1516827 h 6229504"/>
                  <a:gd name="connsiteX18" fmla="*/ 12539 w 4857108"/>
                  <a:gd name="connsiteY18" fmla="*/ 889353 h 6229504"/>
                  <a:gd name="connsiteX19" fmla="*/ 2428551 w 4857108"/>
                  <a:gd name="connsiteY19" fmla="*/ 0 h 6229504"/>
                  <a:gd name="connsiteX0" fmla="*/ 2428554 w 4857108"/>
                  <a:gd name="connsiteY0" fmla="*/ 357376 h 6229504"/>
                  <a:gd name="connsiteX1" fmla="*/ 752262 w 4857108"/>
                  <a:gd name="connsiteY1" fmla="*/ 849365 h 6229504"/>
                  <a:gd name="connsiteX2" fmla="*/ 2428554 w 4857108"/>
                  <a:gd name="connsiteY2" fmla="*/ 1341351 h 6229504"/>
                  <a:gd name="connsiteX3" fmla="*/ 4104847 w 4857108"/>
                  <a:gd name="connsiteY3" fmla="*/ 849365 h 6229504"/>
                  <a:gd name="connsiteX4" fmla="*/ 2428554 w 4857108"/>
                  <a:gd name="connsiteY4" fmla="*/ 357376 h 6229504"/>
                  <a:gd name="connsiteX5" fmla="*/ 2428551 w 4857108"/>
                  <a:gd name="connsiteY5" fmla="*/ 0 h 6229504"/>
                  <a:gd name="connsiteX6" fmla="*/ 4844570 w 4857108"/>
                  <a:gd name="connsiteY6" fmla="*/ 889353 h 6229504"/>
                  <a:gd name="connsiteX7" fmla="*/ 4853397 w 4857108"/>
                  <a:gd name="connsiteY7" fmla="*/ 960671 h 6229504"/>
                  <a:gd name="connsiteX8" fmla="*/ 4857105 w 4857108"/>
                  <a:gd name="connsiteY8" fmla="*/ 960671 h 6229504"/>
                  <a:gd name="connsiteX9" fmla="*/ 4857108 w 4857108"/>
                  <a:gd name="connsiteY9" fmla="*/ 5238854 h 6229504"/>
                  <a:gd name="connsiteX10" fmla="*/ 4844570 w 4857108"/>
                  <a:gd name="connsiteY10" fmla="*/ 5340152 h 6229504"/>
                  <a:gd name="connsiteX11" fmla="*/ 2428554 w 4857108"/>
                  <a:gd name="connsiteY11" fmla="*/ 6229504 h 6229504"/>
                  <a:gd name="connsiteX12" fmla="*/ 12539 w 4857108"/>
                  <a:gd name="connsiteY12" fmla="*/ 5340152 h 6229504"/>
                  <a:gd name="connsiteX13" fmla="*/ 3712 w 4857108"/>
                  <a:gd name="connsiteY13" fmla="*/ 5268833 h 6229504"/>
                  <a:gd name="connsiteX14" fmla="*/ 0 w 4857108"/>
                  <a:gd name="connsiteY14" fmla="*/ 5268833 h 6229504"/>
                  <a:gd name="connsiteX15" fmla="*/ 0 w 4857108"/>
                  <a:gd name="connsiteY15" fmla="*/ 5238864 h 6229504"/>
                  <a:gd name="connsiteX16" fmla="*/ 0 w 4857108"/>
                  <a:gd name="connsiteY16" fmla="*/ 1516827 h 6229504"/>
                  <a:gd name="connsiteX17" fmla="*/ 12539 w 4857108"/>
                  <a:gd name="connsiteY17" fmla="*/ 889353 h 6229504"/>
                  <a:gd name="connsiteX18" fmla="*/ 2428551 w 4857108"/>
                  <a:gd name="connsiteY18" fmla="*/ 0 h 6229504"/>
                  <a:gd name="connsiteX0" fmla="*/ 2428554 w 4857105"/>
                  <a:gd name="connsiteY0" fmla="*/ 357376 h 6229504"/>
                  <a:gd name="connsiteX1" fmla="*/ 752262 w 4857105"/>
                  <a:gd name="connsiteY1" fmla="*/ 849365 h 6229504"/>
                  <a:gd name="connsiteX2" fmla="*/ 2428554 w 4857105"/>
                  <a:gd name="connsiteY2" fmla="*/ 1341351 h 6229504"/>
                  <a:gd name="connsiteX3" fmla="*/ 4104847 w 4857105"/>
                  <a:gd name="connsiteY3" fmla="*/ 849365 h 6229504"/>
                  <a:gd name="connsiteX4" fmla="*/ 2428554 w 4857105"/>
                  <a:gd name="connsiteY4" fmla="*/ 357376 h 6229504"/>
                  <a:gd name="connsiteX5" fmla="*/ 2428551 w 4857105"/>
                  <a:gd name="connsiteY5" fmla="*/ 0 h 6229504"/>
                  <a:gd name="connsiteX6" fmla="*/ 4844570 w 4857105"/>
                  <a:gd name="connsiteY6" fmla="*/ 889353 h 6229504"/>
                  <a:gd name="connsiteX7" fmla="*/ 4853397 w 4857105"/>
                  <a:gd name="connsiteY7" fmla="*/ 960671 h 6229504"/>
                  <a:gd name="connsiteX8" fmla="*/ 4857105 w 4857105"/>
                  <a:gd name="connsiteY8" fmla="*/ 960671 h 6229504"/>
                  <a:gd name="connsiteX9" fmla="*/ 4844570 w 4857105"/>
                  <a:gd name="connsiteY9" fmla="*/ 5340152 h 6229504"/>
                  <a:gd name="connsiteX10" fmla="*/ 2428554 w 4857105"/>
                  <a:gd name="connsiteY10" fmla="*/ 6229504 h 6229504"/>
                  <a:gd name="connsiteX11" fmla="*/ 12539 w 4857105"/>
                  <a:gd name="connsiteY11" fmla="*/ 5340152 h 6229504"/>
                  <a:gd name="connsiteX12" fmla="*/ 3712 w 4857105"/>
                  <a:gd name="connsiteY12" fmla="*/ 5268833 h 6229504"/>
                  <a:gd name="connsiteX13" fmla="*/ 0 w 4857105"/>
                  <a:gd name="connsiteY13" fmla="*/ 5268833 h 6229504"/>
                  <a:gd name="connsiteX14" fmla="*/ 0 w 4857105"/>
                  <a:gd name="connsiteY14" fmla="*/ 5238864 h 6229504"/>
                  <a:gd name="connsiteX15" fmla="*/ 0 w 4857105"/>
                  <a:gd name="connsiteY15" fmla="*/ 1516827 h 6229504"/>
                  <a:gd name="connsiteX16" fmla="*/ 12539 w 4857105"/>
                  <a:gd name="connsiteY16" fmla="*/ 889353 h 6229504"/>
                  <a:gd name="connsiteX17" fmla="*/ 2428551 w 4857105"/>
                  <a:gd name="connsiteY17" fmla="*/ 0 h 6229504"/>
                  <a:gd name="connsiteX0" fmla="*/ 2428554 w 4853397"/>
                  <a:gd name="connsiteY0" fmla="*/ 357376 h 6229504"/>
                  <a:gd name="connsiteX1" fmla="*/ 752262 w 4853397"/>
                  <a:gd name="connsiteY1" fmla="*/ 849365 h 6229504"/>
                  <a:gd name="connsiteX2" fmla="*/ 2428554 w 4853397"/>
                  <a:gd name="connsiteY2" fmla="*/ 1341351 h 6229504"/>
                  <a:gd name="connsiteX3" fmla="*/ 4104847 w 4853397"/>
                  <a:gd name="connsiteY3" fmla="*/ 849365 h 6229504"/>
                  <a:gd name="connsiteX4" fmla="*/ 2428554 w 4853397"/>
                  <a:gd name="connsiteY4" fmla="*/ 357376 h 6229504"/>
                  <a:gd name="connsiteX5" fmla="*/ 2428551 w 4853397"/>
                  <a:gd name="connsiteY5" fmla="*/ 0 h 6229504"/>
                  <a:gd name="connsiteX6" fmla="*/ 4844570 w 4853397"/>
                  <a:gd name="connsiteY6" fmla="*/ 889353 h 6229504"/>
                  <a:gd name="connsiteX7" fmla="*/ 4853397 w 4853397"/>
                  <a:gd name="connsiteY7" fmla="*/ 960671 h 6229504"/>
                  <a:gd name="connsiteX8" fmla="*/ 4844570 w 4853397"/>
                  <a:gd name="connsiteY8" fmla="*/ 5340152 h 6229504"/>
                  <a:gd name="connsiteX9" fmla="*/ 2428554 w 4853397"/>
                  <a:gd name="connsiteY9" fmla="*/ 6229504 h 6229504"/>
                  <a:gd name="connsiteX10" fmla="*/ 12539 w 4853397"/>
                  <a:gd name="connsiteY10" fmla="*/ 5340152 h 6229504"/>
                  <a:gd name="connsiteX11" fmla="*/ 3712 w 4853397"/>
                  <a:gd name="connsiteY11" fmla="*/ 5268833 h 6229504"/>
                  <a:gd name="connsiteX12" fmla="*/ 0 w 4853397"/>
                  <a:gd name="connsiteY12" fmla="*/ 5268833 h 6229504"/>
                  <a:gd name="connsiteX13" fmla="*/ 0 w 4853397"/>
                  <a:gd name="connsiteY13" fmla="*/ 5238864 h 6229504"/>
                  <a:gd name="connsiteX14" fmla="*/ 0 w 4853397"/>
                  <a:gd name="connsiteY14" fmla="*/ 1516827 h 6229504"/>
                  <a:gd name="connsiteX15" fmla="*/ 12539 w 4853397"/>
                  <a:gd name="connsiteY15" fmla="*/ 889353 h 6229504"/>
                  <a:gd name="connsiteX16" fmla="*/ 2428551 w 4853397"/>
                  <a:gd name="connsiteY16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0 w 4844570"/>
                  <a:gd name="connsiteY12" fmla="*/ 5238864 h 6229504"/>
                  <a:gd name="connsiteX13" fmla="*/ 0 w 4844570"/>
                  <a:gd name="connsiteY13" fmla="*/ 1516827 h 6229504"/>
                  <a:gd name="connsiteX14" fmla="*/ 12539 w 4844570"/>
                  <a:gd name="connsiteY14" fmla="*/ 889353 h 6229504"/>
                  <a:gd name="connsiteX15" fmla="*/ 2428551 w 4844570"/>
                  <a:gd name="connsiteY15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0 w 4844570"/>
                  <a:gd name="connsiteY12" fmla="*/ 5238864 h 6229504"/>
                  <a:gd name="connsiteX13" fmla="*/ 12539 w 4844570"/>
                  <a:gd name="connsiteY13" fmla="*/ 889353 h 6229504"/>
                  <a:gd name="connsiteX14" fmla="*/ 2428551 w 4844570"/>
                  <a:gd name="connsiteY14" fmla="*/ 0 h 6229504"/>
                  <a:gd name="connsiteX0" fmla="*/ 2428554 w 4844570"/>
                  <a:gd name="connsiteY0" fmla="*/ 357376 h 6229504"/>
                  <a:gd name="connsiteX1" fmla="*/ 752262 w 4844570"/>
                  <a:gd name="connsiteY1" fmla="*/ 849365 h 6229504"/>
                  <a:gd name="connsiteX2" fmla="*/ 2428554 w 4844570"/>
                  <a:gd name="connsiteY2" fmla="*/ 1341351 h 6229504"/>
                  <a:gd name="connsiteX3" fmla="*/ 4104847 w 4844570"/>
                  <a:gd name="connsiteY3" fmla="*/ 849365 h 6229504"/>
                  <a:gd name="connsiteX4" fmla="*/ 2428554 w 4844570"/>
                  <a:gd name="connsiteY4" fmla="*/ 357376 h 6229504"/>
                  <a:gd name="connsiteX5" fmla="*/ 2428551 w 4844570"/>
                  <a:gd name="connsiteY5" fmla="*/ 0 h 6229504"/>
                  <a:gd name="connsiteX6" fmla="*/ 4844570 w 4844570"/>
                  <a:gd name="connsiteY6" fmla="*/ 889353 h 6229504"/>
                  <a:gd name="connsiteX7" fmla="*/ 4844570 w 4844570"/>
                  <a:gd name="connsiteY7" fmla="*/ 5340152 h 6229504"/>
                  <a:gd name="connsiteX8" fmla="*/ 2428554 w 4844570"/>
                  <a:gd name="connsiteY8" fmla="*/ 6229504 h 6229504"/>
                  <a:gd name="connsiteX9" fmla="*/ 12539 w 4844570"/>
                  <a:gd name="connsiteY9" fmla="*/ 5340152 h 6229504"/>
                  <a:gd name="connsiteX10" fmla="*/ 3712 w 4844570"/>
                  <a:gd name="connsiteY10" fmla="*/ 5268833 h 6229504"/>
                  <a:gd name="connsiteX11" fmla="*/ 0 w 4844570"/>
                  <a:gd name="connsiteY11" fmla="*/ 5268833 h 6229504"/>
                  <a:gd name="connsiteX12" fmla="*/ 12539 w 4844570"/>
                  <a:gd name="connsiteY12" fmla="*/ 889353 h 6229504"/>
                  <a:gd name="connsiteX13" fmla="*/ 2428551 w 4844570"/>
                  <a:gd name="connsiteY13" fmla="*/ 0 h 6229504"/>
                  <a:gd name="connsiteX0" fmla="*/ 2424842 w 4840858"/>
                  <a:gd name="connsiteY0" fmla="*/ 357376 h 6229504"/>
                  <a:gd name="connsiteX1" fmla="*/ 748550 w 4840858"/>
                  <a:gd name="connsiteY1" fmla="*/ 849365 h 6229504"/>
                  <a:gd name="connsiteX2" fmla="*/ 2424842 w 4840858"/>
                  <a:gd name="connsiteY2" fmla="*/ 1341351 h 6229504"/>
                  <a:gd name="connsiteX3" fmla="*/ 4101135 w 4840858"/>
                  <a:gd name="connsiteY3" fmla="*/ 849365 h 6229504"/>
                  <a:gd name="connsiteX4" fmla="*/ 2424842 w 4840858"/>
                  <a:gd name="connsiteY4" fmla="*/ 357376 h 6229504"/>
                  <a:gd name="connsiteX5" fmla="*/ 2424839 w 4840858"/>
                  <a:gd name="connsiteY5" fmla="*/ 0 h 6229504"/>
                  <a:gd name="connsiteX6" fmla="*/ 4840858 w 4840858"/>
                  <a:gd name="connsiteY6" fmla="*/ 889353 h 6229504"/>
                  <a:gd name="connsiteX7" fmla="*/ 4840858 w 4840858"/>
                  <a:gd name="connsiteY7" fmla="*/ 5340152 h 6229504"/>
                  <a:gd name="connsiteX8" fmla="*/ 2424842 w 4840858"/>
                  <a:gd name="connsiteY8" fmla="*/ 6229504 h 6229504"/>
                  <a:gd name="connsiteX9" fmla="*/ 8827 w 4840858"/>
                  <a:gd name="connsiteY9" fmla="*/ 5340152 h 6229504"/>
                  <a:gd name="connsiteX10" fmla="*/ 0 w 4840858"/>
                  <a:gd name="connsiteY10" fmla="*/ 5268833 h 6229504"/>
                  <a:gd name="connsiteX11" fmla="*/ 8827 w 4840858"/>
                  <a:gd name="connsiteY11" fmla="*/ 889353 h 6229504"/>
                  <a:gd name="connsiteX12" fmla="*/ 2424839 w 4840858"/>
                  <a:gd name="connsiteY12" fmla="*/ 0 h 6229504"/>
                  <a:gd name="connsiteX0" fmla="*/ 2416015 w 4832031"/>
                  <a:gd name="connsiteY0" fmla="*/ 357376 h 6229504"/>
                  <a:gd name="connsiteX1" fmla="*/ 739723 w 4832031"/>
                  <a:gd name="connsiteY1" fmla="*/ 849365 h 6229504"/>
                  <a:gd name="connsiteX2" fmla="*/ 2416015 w 4832031"/>
                  <a:gd name="connsiteY2" fmla="*/ 1341351 h 6229504"/>
                  <a:gd name="connsiteX3" fmla="*/ 4092308 w 4832031"/>
                  <a:gd name="connsiteY3" fmla="*/ 849365 h 6229504"/>
                  <a:gd name="connsiteX4" fmla="*/ 2416015 w 4832031"/>
                  <a:gd name="connsiteY4" fmla="*/ 357376 h 6229504"/>
                  <a:gd name="connsiteX5" fmla="*/ 2416012 w 4832031"/>
                  <a:gd name="connsiteY5" fmla="*/ 0 h 6229504"/>
                  <a:gd name="connsiteX6" fmla="*/ 4832031 w 4832031"/>
                  <a:gd name="connsiteY6" fmla="*/ 889353 h 6229504"/>
                  <a:gd name="connsiteX7" fmla="*/ 4832031 w 4832031"/>
                  <a:gd name="connsiteY7" fmla="*/ 5340152 h 6229504"/>
                  <a:gd name="connsiteX8" fmla="*/ 2416015 w 4832031"/>
                  <a:gd name="connsiteY8" fmla="*/ 6229504 h 6229504"/>
                  <a:gd name="connsiteX9" fmla="*/ 0 w 4832031"/>
                  <a:gd name="connsiteY9" fmla="*/ 5340152 h 6229504"/>
                  <a:gd name="connsiteX10" fmla="*/ 0 w 4832031"/>
                  <a:gd name="connsiteY10" fmla="*/ 889353 h 6229504"/>
                  <a:gd name="connsiteX11" fmla="*/ 2416012 w 4832031"/>
                  <a:gd name="connsiteY11" fmla="*/ 0 h 622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32031" h="6229504">
                    <a:moveTo>
                      <a:pt x="2416015" y="357376"/>
                    </a:moveTo>
                    <a:cubicBezTo>
                      <a:pt x="1490225" y="357376"/>
                      <a:pt x="739723" y="577645"/>
                      <a:pt x="739723" y="849365"/>
                    </a:cubicBezTo>
                    <a:cubicBezTo>
                      <a:pt x="739723" y="1121082"/>
                      <a:pt x="1490225" y="1341351"/>
                      <a:pt x="2416015" y="1341351"/>
                    </a:cubicBezTo>
                    <a:cubicBezTo>
                      <a:pt x="3341806" y="1341351"/>
                      <a:pt x="4092308" y="1121082"/>
                      <a:pt x="4092308" y="849365"/>
                    </a:cubicBezTo>
                    <a:cubicBezTo>
                      <a:pt x="4092308" y="577645"/>
                      <a:pt x="3341806" y="357376"/>
                      <a:pt x="2416015" y="357376"/>
                    </a:cubicBezTo>
                    <a:close/>
                    <a:moveTo>
                      <a:pt x="2416012" y="0"/>
                    </a:moveTo>
                    <a:cubicBezTo>
                      <a:pt x="3673437" y="0"/>
                      <a:pt x="4707663" y="389818"/>
                      <a:pt x="4832031" y="889353"/>
                    </a:cubicBezTo>
                    <a:lnTo>
                      <a:pt x="4832031" y="5340152"/>
                    </a:lnTo>
                    <a:cubicBezTo>
                      <a:pt x="4707666" y="5839687"/>
                      <a:pt x="3673440" y="6229504"/>
                      <a:pt x="2416015" y="6229504"/>
                    </a:cubicBezTo>
                    <a:cubicBezTo>
                      <a:pt x="1158590" y="6229504"/>
                      <a:pt x="124368" y="5839687"/>
                      <a:pt x="0" y="5340152"/>
                    </a:cubicBezTo>
                    <a:lnTo>
                      <a:pt x="0" y="889353"/>
                    </a:lnTo>
                    <a:cubicBezTo>
                      <a:pt x="124364" y="389818"/>
                      <a:pt x="1158587" y="0"/>
                      <a:pt x="2416012" y="0"/>
                    </a:cubicBezTo>
                    <a:close/>
                  </a:path>
                </a:pathLst>
              </a:custGeom>
              <a:solidFill>
                <a:srgbClr val="2F78D0"/>
              </a:solidFill>
              <a:ln w="12700">
                <a:solidFill>
                  <a:srgbClr val="02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05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Demo: Unified Data Hub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307777"/>
          </a:xfrm>
        </p:spPr>
        <p:txBody>
          <a:bodyPr/>
          <a:lstStyle/>
          <a:p>
            <a:r>
              <a:rPr lang="en-US" dirty="0"/>
              <a:t>Amit Banerjee</a:t>
            </a:r>
          </a:p>
        </p:txBody>
      </p:sp>
    </p:spTree>
    <p:extLst>
      <p:ext uri="{BB962C8B-B14F-4D97-AF65-F5344CB8AC3E}">
        <p14:creationId xmlns:p14="http://schemas.microsoft.com/office/powerpoint/2010/main" val="4456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0">
    <a:dk1>
      <a:srgbClr val="505050"/>
    </a:dk1>
    <a:lt1>
      <a:srgbClr val="FFFFFF"/>
    </a:lt1>
    <a:dk2>
      <a:srgbClr val="002050"/>
    </a:dk2>
    <a:lt2>
      <a:srgbClr val="70C7FF"/>
    </a:lt2>
    <a:accent1>
      <a:srgbClr val="0078D7"/>
    </a:accent1>
    <a:accent2>
      <a:srgbClr val="B4009E"/>
    </a:accent2>
    <a:accent3>
      <a:srgbClr val="107C10"/>
    </a:accent3>
    <a:accent4>
      <a:srgbClr val="5C2D91"/>
    </a:accent4>
    <a:accent5>
      <a:srgbClr val="008272"/>
    </a:accent5>
    <a:accent6>
      <a:srgbClr val="D83B01"/>
    </a:accent6>
    <a:hlink>
      <a:srgbClr val="0078D7"/>
    </a:hlink>
    <a:folHlink>
      <a:srgbClr val="0078D7"/>
    </a:folHlink>
  </a:clrScheme>
  <a:fontScheme name="Segoe UI">
    <a:majorFont>
      <a:latin typeface="Segoe UI Light"/>
      <a:ea typeface=""/>
      <a:cs typeface=""/>
    </a:majorFont>
    <a:minorFont>
      <a:latin typeface="Segoe U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Bob Ward; Amit Banerjee; Asad Khan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BRK2416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11111111-1111-1111-1111-111111111111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36</Value>
      <Value>85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76D773-793D-4235-8496-225C985DEE6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12A5FE5-7B4F-4313-8BD0-6E6F9DFD6F6D}"/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9d1f81f6-e953-47ea-988e-33ed651c58e6"/>
    <ds:schemaRef ds:uri="230e9df3-be65-4c73-a93b-d1236ebd677e"/>
    <ds:schemaRef ds:uri="5a4b3278-325d-441a-b38f-6f1926bc734e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1028E922-FB3D-4DE8-9890-90CCEE586F7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10114</TotalTime>
  <Words>2514</Words>
  <Application>Microsoft Office PowerPoint</Application>
  <PresentationFormat>Widescreen</PresentationFormat>
  <Paragraphs>427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MS PGothic</vt:lpstr>
      <vt:lpstr>Arial</vt:lpstr>
      <vt:lpstr>Calibri</vt:lpstr>
      <vt:lpstr>Consolas</vt:lpstr>
      <vt:lpstr>Gill Sans</vt:lpstr>
      <vt:lpstr>Heiti SC Light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5-50203_Microsoft_Ignite_Template</vt:lpstr>
      <vt:lpstr>PowerPoint Presentation</vt:lpstr>
      <vt:lpstr>The roadmap for SQL Server</vt:lpstr>
      <vt:lpstr>Modernize  SQL Server</vt:lpstr>
      <vt:lpstr>SQL Server 2019</vt:lpstr>
      <vt:lpstr>SQL Server 2019 enables intelligence over all your data</vt:lpstr>
      <vt:lpstr>All on a unified data services platform </vt:lpstr>
      <vt:lpstr>SQL Server 2019 big data, analytics, and AI </vt:lpstr>
      <vt:lpstr>SQL Server big data clusters </vt:lpstr>
      <vt:lpstr>Demo: Unified Data Hub</vt:lpstr>
      <vt:lpstr>The heart of SQL Server is mission critical performance, security, and availability </vt:lpstr>
      <vt:lpstr>Mission critical performance The intelligent database </vt:lpstr>
      <vt:lpstr>Demo: The intelligent database</vt:lpstr>
      <vt:lpstr>Mission critical security Confidential computing  </vt:lpstr>
      <vt:lpstr>Mission critical availability Keep SQL Server running </vt:lpstr>
      <vt:lpstr>The modern development platform </vt:lpstr>
      <vt:lpstr>Enhancing the developer experience</vt:lpstr>
      <vt:lpstr>Demo: The modern development platform</vt:lpstr>
      <vt:lpstr>Enhancing the platform of choice</vt:lpstr>
      <vt:lpstr>We listened to you! </vt:lpstr>
      <vt:lpstr>Tuning the SQL Server engine </vt:lpstr>
      <vt:lpstr>The Azure Data Studio tools experience </vt:lpstr>
      <vt:lpstr>Investments in the future of SQL Server </vt:lpstr>
      <vt:lpstr>Learn more 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 for SQL Server</dc:title>
  <dc:subject>Microsoft Ignite</dc:subject>
  <dc:creator>Brieanne Vanderpool</dc:creator>
  <cp:keywords>Microsoft Ignite</cp:keywords>
  <dc:description/>
  <cp:lastModifiedBy>SYSTEM</cp:lastModifiedBy>
  <cp:revision>95</cp:revision>
  <dcterms:created xsi:type="dcterms:W3CDTF">2018-08-10T17:04:28Z</dcterms:created>
  <dcterms:modified xsi:type="dcterms:W3CDTF">2018-09-28T12:18:39Z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85;#Microsoft Ignite|11111111-1111-1111-1111-111111111111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